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0160000" cy="7620000"/>
  <p:notesSz cx="10160000" cy="762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4"/>
  </p:normalViewPr>
  <p:slideViewPr>
    <p:cSldViewPr>
      <p:cViewPr varScale="1">
        <p:scale>
          <a:sx n="111" d="100"/>
          <a:sy n="111" d="100"/>
        </p:scale>
        <p:origin x="792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14193" y="399621"/>
            <a:ext cx="1931612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24000" y="4267200"/>
            <a:ext cx="7112000" cy="190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8000" y="1752600"/>
            <a:ext cx="4419600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32400" y="1752600"/>
            <a:ext cx="4419600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159999" cy="7619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7785" y="302574"/>
            <a:ext cx="5584428" cy="2082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0200" y="1562562"/>
            <a:ext cx="9499600" cy="2511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54400" y="7086600"/>
            <a:ext cx="32512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8000" y="7086600"/>
            <a:ext cx="23368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15200" y="7086600"/>
            <a:ext cx="23368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1684" y="2073724"/>
            <a:ext cx="453707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Introduction</a:t>
            </a:r>
            <a:r>
              <a:rPr spc="-85" dirty="0"/>
              <a:t> </a:t>
            </a:r>
            <a:r>
              <a:rPr spc="5" dirty="0"/>
              <a:t>to</a:t>
            </a:r>
          </a:p>
        </p:txBody>
      </p:sp>
      <p:sp>
        <p:nvSpPr>
          <p:cNvPr id="3" name="object 3"/>
          <p:cNvSpPr/>
          <p:nvPr/>
        </p:nvSpPr>
        <p:spPr>
          <a:xfrm>
            <a:off x="3295334" y="3181799"/>
            <a:ext cx="3569174" cy="1490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13200" y="5791200"/>
            <a:ext cx="420497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u="heavy" spc="-5" dirty="0" smtClean="0">
                <a:solidFill>
                  <a:srgbClr val="76A5AE"/>
                </a:solidFill>
                <a:uFill>
                  <a:solidFill>
                    <a:srgbClr val="76A5AE"/>
                  </a:solidFill>
                </a:uFill>
                <a:latin typeface="Arial"/>
                <a:cs typeface="Arial"/>
              </a:rPr>
              <a:t>Dr. </a:t>
            </a:r>
            <a:r>
              <a:rPr lang="en-US" b="1" u="heavy" spc="-5" dirty="0" err="1" smtClean="0">
                <a:solidFill>
                  <a:srgbClr val="76A5AE"/>
                </a:solidFill>
                <a:uFill>
                  <a:solidFill>
                    <a:srgbClr val="76A5AE"/>
                  </a:solidFill>
                </a:uFill>
                <a:latin typeface="Arial"/>
                <a:cs typeface="Arial"/>
              </a:rPr>
              <a:t>Vishwanath</a:t>
            </a:r>
            <a:r>
              <a:rPr lang="en-US" b="1" u="heavy" spc="-5" dirty="0" smtClean="0">
                <a:solidFill>
                  <a:srgbClr val="76A5AE"/>
                </a:solidFill>
                <a:uFill>
                  <a:solidFill>
                    <a:srgbClr val="76A5AE"/>
                  </a:solidFill>
                </a:uFill>
                <a:latin typeface="Arial"/>
                <a:cs typeface="Arial"/>
              </a:rPr>
              <a:t> Rao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647" y="0"/>
            <a:ext cx="8634095" cy="208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835" marR="5080" indent="-1588770">
              <a:lnSpc>
                <a:spcPct val="120500"/>
              </a:lnSpc>
              <a:spcBef>
                <a:spcPts val="95"/>
              </a:spcBef>
            </a:pPr>
            <a:r>
              <a:rPr spc="5" dirty="0"/>
              <a:t>What is “distributed</a:t>
            </a:r>
            <a:r>
              <a:rPr spc="-90" dirty="0"/>
              <a:t> </a:t>
            </a:r>
            <a:r>
              <a:rPr spc="10" dirty="0"/>
              <a:t>version  control system”</a:t>
            </a:r>
            <a:r>
              <a:rPr spc="-25" dirty="0"/>
              <a:t> </a:t>
            </a:r>
            <a:r>
              <a:rPr spc="10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590" y="2147108"/>
            <a:ext cx="9269095" cy="311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●"/>
              <a:tabLst>
                <a:tab pos="456565" algn="l"/>
                <a:tab pos="457200" algn="l"/>
              </a:tabLst>
            </a:pPr>
            <a:r>
              <a:rPr sz="2800" b="1" spc="-5" dirty="0">
                <a:solidFill>
                  <a:srgbClr val="E06666"/>
                </a:solidFill>
                <a:latin typeface="Arial"/>
                <a:cs typeface="Arial"/>
              </a:rPr>
              <a:t>Version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control system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system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records  changes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file or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 files over time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can  recall specific versions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later</a:t>
            </a:r>
            <a:endParaRPr sz="2800">
              <a:latin typeface="Arial"/>
              <a:cs typeface="Arial"/>
            </a:endParaRPr>
          </a:p>
          <a:p>
            <a:pPr marL="456565" marR="177800" indent="-444500">
              <a:lnSpc>
                <a:spcPct val="1205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●"/>
              <a:tabLst>
                <a:tab pos="456565" algn="l"/>
                <a:tab pos="457200" algn="l"/>
              </a:tabLst>
            </a:pP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Distributed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there is no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main server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all 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 the full history of the project is available once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you  cloned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3745" y="399621"/>
            <a:ext cx="438848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5" dirty="0"/>
              <a:t>A </a:t>
            </a:r>
            <a:r>
              <a:rPr spc="5" dirty="0"/>
              <a:t>brief</a:t>
            </a:r>
            <a:r>
              <a:rPr spc="-114" dirty="0"/>
              <a:t> </a:t>
            </a:r>
            <a:r>
              <a:rPr spc="5" dirty="0"/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590" y="2147108"/>
            <a:ext cx="9077960" cy="41402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78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 2002, the Linux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kernel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 began using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DVCS</a:t>
            </a:r>
            <a:endParaRPr sz="2800">
              <a:latin typeface="Arial"/>
              <a:cs typeface="Arial"/>
            </a:endParaRPr>
          </a:p>
          <a:p>
            <a:pPr marL="456565">
              <a:lnSpc>
                <a:spcPct val="100000"/>
              </a:lnSpc>
              <a:spcBef>
                <a:spcPts val="690"/>
              </a:spcBef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called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BitKeeper</a:t>
            </a:r>
            <a:endParaRPr sz="2800">
              <a:latin typeface="Arial"/>
              <a:cs typeface="Arial"/>
            </a:endParaRPr>
          </a:p>
          <a:p>
            <a:pPr marL="456565" marR="455295" indent="-444500">
              <a:lnSpc>
                <a:spcPct val="120500"/>
              </a:lnSpc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 2005, the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commercial company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developed 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BitKeeper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broke down, and the tool’s free-of-charge 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status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revoked</a:t>
            </a:r>
            <a:endParaRPr sz="2800">
              <a:latin typeface="Arial"/>
              <a:cs typeface="Arial"/>
            </a:endParaRPr>
          </a:p>
          <a:p>
            <a:pPr marL="456565" marR="5080" indent="-444500">
              <a:lnSpc>
                <a:spcPct val="120500"/>
              </a:lnSpc>
              <a:spcBef>
                <a:spcPts val="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This prompted the Linux development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community (and 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 particular Linus Torvalds, the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creator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 Linux) to  develop their own tool -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git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9999" cy="761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761" y="105870"/>
            <a:ext cx="2464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/>
              <a:t>Demo</a:t>
            </a:r>
            <a:endParaRPr sz="7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9050" y="6797402"/>
            <a:ext cx="3521723" cy="611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3057" y="1476837"/>
            <a:ext cx="9342755" cy="414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565" marR="64516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imagine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git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something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sits on top of 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file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system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manipulates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files.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“something”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spc="5" dirty="0">
                <a:solidFill>
                  <a:srgbClr val="E06666"/>
                </a:solidFill>
                <a:latin typeface="Arial"/>
                <a:cs typeface="Arial"/>
              </a:rPr>
              <a:t>tree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structure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where each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commit</a:t>
            </a:r>
            <a:endParaRPr sz="2800">
              <a:latin typeface="Arial"/>
              <a:cs typeface="Arial"/>
            </a:endParaRPr>
          </a:p>
          <a:p>
            <a:pPr marL="456565">
              <a:lnSpc>
                <a:spcPct val="100000"/>
              </a:lnSpc>
              <a:spcBef>
                <a:spcPts val="690"/>
              </a:spcBef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creates 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new node in that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tree.</a:t>
            </a:r>
            <a:endParaRPr sz="2800">
              <a:latin typeface="Arial"/>
              <a:cs typeface="Arial"/>
            </a:endParaRPr>
          </a:p>
          <a:p>
            <a:pPr marL="456565" marR="3604895" indent="-444500" algn="just">
              <a:lnSpc>
                <a:spcPct val="120500"/>
              </a:lnSpc>
              <a:spcBef>
                <a:spcPts val="2030"/>
              </a:spcBef>
              <a:buChar char="●"/>
              <a:tabLst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Nearly all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git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commands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actually 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serve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 navigate on this tree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  to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manipulate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accordingly.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90089" y="399621"/>
            <a:ext cx="77978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git</a:t>
            </a:r>
          </a:p>
        </p:txBody>
      </p:sp>
      <p:sp>
        <p:nvSpPr>
          <p:cNvPr id="5" name="object 5"/>
          <p:cNvSpPr/>
          <p:nvPr/>
        </p:nvSpPr>
        <p:spPr>
          <a:xfrm>
            <a:off x="6148501" y="2788850"/>
            <a:ext cx="3665224" cy="483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78150" y="6100413"/>
            <a:ext cx="617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CFCFA"/>
                </a:solidFill>
                <a:latin typeface="Arial"/>
                <a:cs typeface="Arial"/>
              </a:rPr>
              <a:t>branch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1375" y="5844813"/>
            <a:ext cx="657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CFCFA"/>
                </a:solidFill>
                <a:latin typeface="Arial"/>
                <a:cs typeface="Arial"/>
              </a:rPr>
              <a:t>commit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11062" y="5831331"/>
            <a:ext cx="180881" cy="315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55075" y="5369469"/>
            <a:ext cx="82550" cy="409575"/>
          </a:xfrm>
          <a:custGeom>
            <a:avLst/>
            <a:gdLst/>
            <a:ahLst/>
            <a:cxnLst/>
            <a:rect l="l" t="t" r="r" b="b"/>
            <a:pathLst>
              <a:path w="82550" h="409575">
                <a:moveTo>
                  <a:pt x="82524" y="409429"/>
                </a:move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94519" y="5228063"/>
            <a:ext cx="121111" cy="165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5974" y="2691800"/>
            <a:ext cx="4169410" cy="4564380"/>
          </a:xfrm>
          <a:custGeom>
            <a:avLst/>
            <a:gdLst/>
            <a:ahLst/>
            <a:cxnLst/>
            <a:rect l="l" t="t" r="r" b="b"/>
            <a:pathLst>
              <a:path w="4169409" h="4564380">
                <a:moveTo>
                  <a:pt x="2084624" y="4563899"/>
                </a:moveTo>
                <a:lnTo>
                  <a:pt x="2015813" y="4563493"/>
                </a:lnTo>
                <a:lnTo>
                  <a:pt x="1947560" y="4562282"/>
                </a:lnTo>
                <a:lnTo>
                  <a:pt x="1879898" y="4560278"/>
                </a:lnTo>
                <a:lnTo>
                  <a:pt x="1812862" y="4557494"/>
                </a:lnTo>
                <a:lnTo>
                  <a:pt x="1746487" y="4553944"/>
                </a:lnTo>
                <a:lnTo>
                  <a:pt x="1680807" y="4549639"/>
                </a:lnTo>
                <a:lnTo>
                  <a:pt x="1615856" y="4544591"/>
                </a:lnTo>
                <a:lnTo>
                  <a:pt x="1551669" y="4538814"/>
                </a:lnTo>
                <a:lnTo>
                  <a:pt x="1488279" y="4532320"/>
                </a:lnTo>
                <a:lnTo>
                  <a:pt x="1425722" y="4525121"/>
                </a:lnTo>
                <a:lnTo>
                  <a:pt x="1364031" y="4517230"/>
                </a:lnTo>
                <a:lnTo>
                  <a:pt x="1303241" y="4508660"/>
                </a:lnTo>
                <a:lnTo>
                  <a:pt x="1243386" y="4499423"/>
                </a:lnTo>
                <a:lnTo>
                  <a:pt x="1184501" y="4489531"/>
                </a:lnTo>
                <a:lnTo>
                  <a:pt x="1126619" y="4478997"/>
                </a:lnTo>
                <a:lnTo>
                  <a:pt x="1069776" y="4467834"/>
                </a:lnTo>
                <a:lnTo>
                  <a:pt x="1014005" y="4456054"/>
                </a:lnTo>
                <a:lnTo>
                  <a:pt x="959342" y="4443670"/>
                </a:lnTo>
                <a:lnTo>
                  <a:pt x="905819" y="4430693"/>
                </a:lnTo>
                <a:lnTo>
                  <a:pt x="853472" y="4417138"/>
                </a:lnTo>
                <a:lnTo>
                  <a:pt x="802335" y="4403016"/>
                </a:lnTo>
                <a:lnTo>
                  <a:pt x="752442" y="4388339"/>
                </a:lnTo>
                <a:lnTo>
                  <a:pt x="703828" y="4373121"/>
                </a:lnTo>
                <a:lnTo>
                  <a:pt x="656526" y="4357374"/>
                </a:lnTo>
                <a:lnTo>
                  <a:pt x="610572" y="4341110"/>
                </a:lnTo>
                <a:lnTo>
                  <a:pt x="565999" y="4324342"/>
                </a:lnTo>
                <a:lnTo>
                  <a:pt x="522843" y="4307082"/>
                </a:lnTo>
                <a:lnTo>
                  <a:pt x="481136" y="4289344"/>
                </a:lnTo>
                <a:lnTo>
                  <a:pt x="440914" y="4271139"/>
                </a:lnTo>
                <a:lnTo>
                  <a:pt x="402211" y="4252479"/>
                </a:lnTo>
                <a:lnTo>
                  <a:pt x="365061" y="4233379"/>
                </a:lnTo>
                <a:lnTo>
                  <a:pt x="329499" y="4213849"/>
                </a:lnTo>
                <a:lnTo>
                  <a:pt x="295559" y="4193903"/>
                </a:lnTo>
                <a:lnTo>
                  <a:pt x="263275" y="4173553"/>
                </a:lnTo>
                <a:lnTo>
                  <a:pt x="203813" y="4131692"/>
                </a:lnTo>
                <a:lnTo>
                  <a:pt x="151388" y="4088365"/>
                </a:lnTo>
                <a:lnTo>
                  <a:pt x="106275" y="4043674"/>
                </a:lnTo>
                <a:lnTo>
                  <a:pt x="68748" y="3997717"/>
                </a:lnTo>
                <a:lnTo>
                  <a:pt x="39083" y="3950597"/>
                </a:lnTo>
                <a:lnTo>
                  <a:pt x="17553" y="3902411"/>
                </a:lnTo>
                <a:lnTo>
                  <a:pt x="4434" y="3853262"/>
                </a:lnTo>
                <a:lnTo>
                  <a:pt x="0" y="3803249"/>
                </a:lnTo>
                <a:lnTo>
                  <a:pt x="0" y="760649"/>
                </a:lnTo>
                <a:lnTo>
                  <a:pt x="4434" y="710637"/>
                </a:lnTo>
                <a:lnTo>
                  <a:pt x="17553" y="661487"/>
                </a:lnTo>
                <a:lnTo>
                  <a:pt x="39083" y="613302"/>
                </a:lnTo>
                <a:lnTo>
                  <a:pt x="68748" y="566182"/>
                </a:lnTo>
                <a:lnTo>
                  <a:pt x="106275" y="520225"/>
                </a:lnTo>
                <a:lnTo>
                  <a:pt x="151388" y="475534"/>
                </a:lnTo>
                <a:lnTo>
                  <a:pt x="203813" y="432207"/>
                </a:lnTo>
                <a:lnTo>
                  <a:pt x="263275" y="390346"/>
                </a:lnTo>
                <a:lnTo>
                  <a:pt x="295559" y="369996"/>
                </a:lnTo>
                <a:lnTo>
                  <a:pt x="329499" y="350050"/>
                </a:lnTo>
                <a:lnTo>
                  <a:pt x="365061" y="330520"/>
                </a:lnTo>
                <a:lnTo>
                  <a:pt x="402211" y="311420"/>
                </a:lnTo>
                <a:lnTo>
                  <a:pt x="440914" y="292760"/>
                </a:lnTo>
                <a:lnTo>
                  <a:pt x="481136" y="274555"/>
                </a:lnTo>
                <a:lnTo>
                  <a:pt x="522843" y="256816"/>
                </a:lnTo>
                <a:lnTo>
                  <a:pt x="565999" y="239557"/>
                </a:lnTo>
                <a:lnTo>
                  <a:pt x="610572" y="222789"/>
                </a:lnTo>
                <a:lnTo>
                  <a:pt x="656526" y="206525"/>
                </a:lnTo>
                <a:lnTo>
                  <a:pt x="703828" y="190778"/>
                </a:lnTo>
                <a:lnTo>
                  <a:pt x="752442" y="175559"/>
                </a:lnTo>
                <a:lnTo>
                  <a:pt x="802335" y="160883"/>
                </a:lnTo>
                <a:lnTo>
                  <a:pt x="853472" y="146761"/>
                </a:lnTo>
                <a:lnTo>
                  <a:pt x="905819" y="133205"/>
                </a:lnTo>
                <a:lnTo>
                  <a:pt x="959342" y="120229"/>
                </a:lnTo>
                <a:lnTo>
                  <a:pt x="1014005" y="107845"/>
                </a:lnTo>
                <a:lnTo>
                  <a:pt x="1069776" y="96065"/>
                </a:lnTo>
                <a:lnTo>
                  <a:pt x="1126619" y="84902"/>
                </a:lnTo>
                <a:lnTo>
                  <a:pt x="1184501" y="74368"/>
                </a:lnTo>
                <a:lnTo>
                  <a:pt x="1243386" y="64476"/>
                </a:lnTo>
                <a:lnTo>
                  <a:pt x="1303241" y="55239"/>
                </a:lnTo>
                <a:lnTo>
                  <a:pt x="1364031" y="46669"/>
                </a:lnTo>
                <a:lnTo>
                  <a:pt x="1425722" y="38778"/>
                </a:lnTo>
                <a:lnTo>
                  <a:pt x="1488279" y="31579"/>
                </a:lnTo>
                <a:lnTo>
                  <a:pt x="1551669" y="25085"/>
                </a:lnTo>
                <a:lnTo>
                  <a:pt x="1615856" y="19308"/>
                </a:lnTo>
                <a:lnTo>
                  <a:pt x="1680807" y="14260"/>
                </a:lnTo>
                <a:lnTo>
                  <a:pt x="1746487" y="9955"/>
                </a:lnTo>
                <a:lnTo>
                  <a:pt x="1812862" y="6405"/>
                </a:lnTo>
                <a:lnTo>
                  <a:pt x="1879898" y="3621"/>
                </a:lnTo>
                <a:lnTo>
                  <a:pt x="1947560" y="1617"/>
                </a:lnTo>
                <a:lnTo>
                  <a:pt x="2015813" y="406"/>
                </a:lnTo>
                <a:lnTo>
                  <a:pt x="2084624" y="0"/>
                </a:lnTo>
                <a:lnTo>
                  <a:pt x="2153436" y="406"/>
                </a:lnTo>
                <a:lnTo>
                  <a:pt x="2221689" y="1617"/>
                </a:lnTo>
                <a:lnTo>
                  <a:pt x="2289351" y="3621"/>
                </a:lnTo>
                <a:lnTo>
                  <a:pt x="2356386" y="6405"/>
                </a:lnTo>
                <a:lnTo>
                  <a:pt x="2422762" y="9955"/>
                </a:lnTo>
                <a:lnTo>
                  <a:pt x="2488442" y="14260"/>
                </a:lnTo>
                <a:lnTo>
                  <a:pt x="2553393" y="19308"/>
                </a:lnTo>
                <a:lnTo>
                  <a:pt x="2617580" y="25085"/>
                </a:lnTo>
                <a:lnTo>
                  <a:pt x="2680970" y="31579"/>
                </a:lnTo>
                <a:lnTo>
                  <a:pt x="2743527" y="38778"/>
                </a:lnTo>
                <a:lnTo>
                  <a:pt x="2805218" y="46669"/>
                </a:lnTo>
                <a:lnTo>
                  <a:pt x="2866008" y="55239"/>
                </a:lnTo>
                <a:lnTo>
                  <a:pt x="2925863" y="64476"/>
                </a:lnTo>
                <a:lnTo>
                  <a:pt x="2984748" y="74368"/>
                </a:lnTo>
                <a:lnTo>
                  <a:pt x="3042630" y="84902"/>
                </a:lnTo>
                <a:lnTo>
                  <a:pt x="3099473" y="96065"/>
                </a:lnTo>
                <a:lnTo>
                  <a:pt x="3155244" y="107845"/>
                </a:lnTo>
                <a:lnTo>
                  <a:pt x="3209907" y="120229"/>
                </a:lnTo>
                <a:lnTo>
                  <a:pt x="3263430" y="133205"/>
                </a:lnTo>
                <a:lnTo>
                  <a:pt x="3315777" y="146761"/>
                </a:lnTo>
                <a:lnTo>
                  <a:pt x="3366914" y="160883"/>
                </a:lnTo>
                <a:lnTo>
                  <a:pt x="3416807" y="175559"/>
                </a:lnTo>
                <a:lnTo>
                  <a:pt x="3465421" y="190778"/>
                </a:lnTo>
                <a:lnTo>
                  <a:pt x="3512723" y="206525"/>
                </a:lnTo>
                <a:lnTo>
                  <a:pt x="3558677" y="222789"/>
                </a:lnTo>
                <a:lnTo>
                  <a:pt x="3603250" y="239557"/>
                </a:lnTo>
                <a:lnTo>
                  <a:pt x="3646406" y="256816"/>
                </a:lnTo>
                <a:lnTo>
                  <a:pt x="3688113" y="274555"/>
                </a:lnTo>
                <a:lnTo>
                  <a:pt x="3728335" y="292760"/>
                </a:lnTo>
                <a:lnTo>
                  <a:pt x="3767038" y="311420"/>
                </a:lnTo>
                <a:lnTo>
                  <a:pt x="3804188" y="330520"/>
                </a:lnTo>
                <a:lnTo>
                  <a:pt x="3839750" y="350050"/>
                </a:lnTo>
                <a:lnTo>
                  <a:pt x="3873690" y="369996"/>
                </a:lnTo>
                <a:lnTo>
                  <a:pt x="3905974" y="390346"/>
                </a:lnTo>
                <a:lnTo>
                  <a:pt x="3965436" y="432207"/>
                </a:lnTo>
                <a:lnTo>
                  <a:pt x="4017861" y="475534"/>
                </a:lnTo>
                <a:lnTo>
                  <a:pt x="4062974" y="520225"/>
                </a:lnTo>
                <a:lnTo>
                  <a:pt x="4100501" y="566182"/>
                </a:lnTo>
                <a:lnTo>
                  <a:pt x="4130166" y="613302"/>
                </a:lnTo>
                <a:lnTo>
                  <a:pt x="4151696" y="661487"/>
                </a:lnTo>
                <a:lnTo>
                  <a:pt x="4164815" y="710637"/>
                </a:lnTo>
                <a:lnTo>
                  <a:pt x="4169249" y="760649"/>
                </a:lnTo>
                <a:lnTo>
                  <a:pt x="4169249" y="3803249"/>
                </a:lnTo>
                <a:lnTo>
                  <a:pt x="4164815" y="3853262"/>
                </a:lnTo>
                <a:lnTo>
                  <a:pt x="4151696" y="3902411"/>
                </a:lnTo>
                <a:lnTo>
                  <a:pt x="4130166" y="3950597"/>
                </a:lnTo>
                <a:lnTo>
                  <a:pt x="4100501" y="3997717"/>
                </a:lnTo>
                <a:lnTo>
                  <a:pt x="4062974" y="4043674"/>
                </a:lnTo>
                <a:lnTo>
                  <a:pt x="4017861" y="4088365"/>
                </a:lnTo>
                <a:lnTo>
                  <a:pt x="3965436" y="4131692"/>
                </a:lnTo>
                <a:lnTo>
                  <a:pt x="3905974" y="4173553"/>
                </a:lnTo>
                <a:lnTo>
                  <a:pt x="3873690" y="4193903"/>
                </a:lnTo>
                <a:lnTo>
                  <a:pt x="3839750" y="4213849"/>
                </a:lnTo>
                <a:lnTo>
                  <a:pt x="3804188" y="4233379"/>
                </a:lnTo>
                <a:lnTo>
                  <a:pt x="3767038" y="4252479"/>
                </a:lnTo>
                <a:lnTo>
                  <a:pt x="3728335" y="4271139"/>
                </a:lnTo>
                <a:lnTo>
                  <a:pt x="3688113" y="4289344"/>
                </a:lnTo>
                <a:lnTo>
                  <a:pt x="3646406" y="4307082"/>
                </a:lnTo>
                <a:lnTo>
                  <a:pt x="3603250" y="4324342"/>
                </a:lnTo>
                <a:lnTo>
                  <a:pt x="3558677" y="4341110"/>
                </a:lnTo>
                <a:lnTo>
                  <a:pt x="3512723" y="4357374"/>
                </a:lnTo>
                <a:lnTo>
                  <a:pt x="3465421" y="4373121"/>
                </a:lnTo>
                <a:lnTo>
                  <a:pt x="3416807" y="4388339"/>
                </a:lnTo>
                <a:lnTo>
                  <a:pt x="3366914" y="4403016"/>
                </a:lnTo>
                <a:lnTo>
                  <a:pt x="3315777" y="4417138"/>
                </a:lnTo>
                <a:lnTo>
                  <a:pt x="3263430" y="4430693"/>
                </a:lnTo>
                <a:lnTo>
                  <a:pt x="3209907" y="4443670"/>
                </a:lnTo>
                <a:lnTo>
                  <a:pt x="3155244" y="4456054"/>
                </a:lnTo>
                <a:lnTo>
                  <a:pt x="3099473" y="4467834"/>
                </a:lnTo>
                <a:lnTo>
                  <a:pt x="3042630" y="4478997"/>
                </a:lnTo>
                <a:lnTo>
                  <a:pt x="2984748" y="4489531"/>
                </a:lnTo>
                <a:lnTo>
                  <a:pt x="2925863" y="4499423"/>
                </a:lnTo>
                <a:lnTo>
                  <a:pt x="2866008" y="4508660"/>
                </a:lnTo>
                <a:lnTo>
                  <a:pt x="2805218" y="4517230"/>
                </a:lnTo>
                <a:lnTo>
                  <a:pt x="2743527" y="4525121"/>
                </a:lnTo>
                <a:lnTo>
                  <a:pt x="2680970" y="4532320"/>
                </a:lnTo>
                <a:lnTo>
                  <a:pt x="2617580" y="4538814"/>
                </a:lnTo>
                <a:lnTo>
                  <a:pt x="2553393" y="4544591"/>
                </a:lnTo>
                <a:lnTo>
                  <a:pt x="2488442" y="4549639"/>
                </a:lnTo>
                <a:lnTo>
                  <a:pt x="2422762" y="4553944"/>
                </a:lnTo>
                <a:lnTo>
                  <a:pt x="2356386" y="4557494"/>
                </a:lnTo>
                <a:lnTo>
                  <a:pt x="2289351" y="4560278"/>
                </a:lnTo>
                <a:lnTo>
                  <a:pt x="2221689" y="4562282"/>
                </a:lnTo>
                <a:lnTo>
                  <a:pt x="2153436" y="4563493"/>
                </a:lnTo>
                <a:lnTo>
                  <a:pt x="2084624" y="45638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5974" y="3452450"/>
            <a:ext cx="4169410" cy="760730"/>
          </a:xfrm>
          <a:custGeom>
            <a:avLst/>
            <a:gdLst/>
            <a:ahLst/>
            <a:cxnLst/>
            <a:rect l="l" t="t" r="r" b="b"/>
            <a:pathLst>
              <a:path w="4169409" h="760729">
                <a:moveTo>
                  <a:pt x="4169249" y="0"/>
                </a:moveTo>
                <a:lnTo>
                  <a:pt x="4168135" y="25108"/>
                </a:lnTo>
                <a:lnTo>
                  <a:pt x="4164815" y="50012"/>
                </a:lnTo>
                <a:lnTo>
                  <a:pt x="4151696" y="99162"/>
                </a:lnTo>
                <a:lnTo>
                  <a:pt x="4130166" y="147347"/>
                </a:lnTo>
                <a:lnTo>
                  <a:pt x="4100501" y="194467"/>
                </a:lnTo>
                <a:lnTo>
                  <a:pt x="4062974" y="240424"/>
                </a:lnTo>
                <a:lnTo>
                  <a:pt x="4017861" y="285115"/>
                </a:lnTo>
                <a:lnTo>
                  <a:pt x="3965436" y="328442"/>
                </a:lnTo>
                <a:lnTo>
                  <a:pt x="3905974" y="370303"/>
                </a:lnTo>
                <a:lnTo>
                  <a:pt x="3873690" y="390653"/>
                </a:lnTo>
                <a:lnTo>
                  <a:pt x="3839750" y="410599"/>
                </a:lnTo>
                <a:lnTo>
                  <a:pt x="3804188" y="430129"/>
                </a:lnTo>
                <a:lnTo>
                  <a:pt x="3767038" y="449229"/>
                </a:lnTo>
                <a:lnTo>
                  <a:pt x="3728335" y="467889"/>
                </a:lnTo>
                <a:lnTo>
                  <a:pt x="3688113" y="486094"/>
                </a:lnTo>
                <a:lnTo>
                  <a:pt x="3646406" y="503833"/>
                </a:lnTo>
                <a:lnTo>
                  <a:pt x="3603250" y="521092"/>
                </a:lnTo>
                <a:lnTo>
                  <a:pt x="3558677" y="537860"/>
                </a:lnTo>
                <a:lnTo>
                  <a:pt x="3512723" y="554124"/>
                </a:lnTo>
                <a:lnTo>
                  <a:pt x="3465421" y="569871"/>
                </a:lnTo>
                <a:lnTo>
                  <a:pt x="3416807" y="585090"/>
                </a:lnTo>
                <a:lnTo>
                  <a:pt x="3366914" y="599766"/>
                </a:lnTo>
                <a:lnTo>
                  <a:pt x="3315777" y="613888"/>
                </a:lnTo>
                <a:lnTo>
                  <a:pt x="3263430" y="627444"/>
                </a:lnTo>
                <a:lnTo>
                  <a:pt x="3209907" y="640420"/>
                </a:lnTo>
                <a:lnTo>
                  <a:pt x="3155244" y="652804"/>
                </a:lnTo>
                <a:lnTo>
                  <a:pt x="3099473" y="664584"/>
                </a:lnTo>
                <a:lnTo>
                  <a:pt x="3042630" y="675747"/>
                </a:lnTo>
                <a:lnTo>
                  <a:pt x="2984748" y="686281"/>
                </a:lnTo>
                <a:lnTo>
                  <a:pt x="2925863" y="696173"/>
                </a:lnTo>
                <a:lnTo>
                  <a:pt x="2866008" y="705410"/>
                </a:lnTo>
                <a:lnTo>
                  <a:pt x="2805218" y="713980"/>
                </a:lnTo>
                <a:lnTo>
                  <a:pt x="2743527" y="721871"/>
                </a:lnTo>
                <a:lnTo>
                  <a:pt x="2680970" y="729070"/>
                </a:lnTo>
                <a:lnTo>
                  <a:pt x="2617580" y="735564"/>
                </a:lnTo>
                <a:lnTo>
                  <a:pt x="2553393" y="741341"/>
                </a:lnTo>
                <a:lnTo>
                  <a:pt x="2488442" y="746389"/>
                </a:lnTo>
                <a:lnTo>
                  <a:pt x="2422762" y="750694"/>
                </a:lnTo>
                <a:lnTo>
                  <a:pt x="2356386" y="754244"/>
                </a:lnTo>
                <a:lnTo>
                  <a:pt x="2289351" y="757028"/>
                </a:lnTo>
                <a:lnTo>
                  <a:pt x="2221689" y="759032"/>
                </a:lnTo>
                <a:lnTo>
                  <a:pt x="2153436" y="760243"/>
                </a:lnTo>
                <a:lnTo>
                  <a:pt x="2084624" y="760649"/>
                </a:lnTo>
                <a:lnTo>
                  <a:pt x="2015813" y="760243"/>
                </a:lnTo>
                <a:lnTo>
                  <a:pt x="1947560" y="759032"/>
                </a:lnTo>
                <a:lnTo>
                  <a:pt x="1879898" y="757028"/>
                </a:lnTo>
                <a:lnTo>
                  <a:pt x="1812863" y="754244"/>
                </a:lnTo>
                <a:lnTo>
                  <a:pt x="1746487" y="750694"/>
                </a:lnTo>
                <a:lnTo>
                  <a:pt x="1680807" y="746389"/>
                </a:lnTo>
                <a:lnTo>
                  <a:pt x="1615856" y="741341"/>
                </a:lnTo>
                <a:lnTo>
                  <a:pt x="1551669" y="735564"/>
                </a:lnTo>
                <a:lnTo>
                  <a:pt x="1488279" y="729070"/>
                </a:lnTo>
                <a:lnTo>
                  <a:pt x="1425722" y="721871"/>
                </a:lnTo>
                <a:lnTo>
                  <a:pt x="1364031" y="713980"/>
                </a:lnTo>
                <a:lnTo>
                  <a:pt x="1303241" y="705410"/>
                </a:lnTo>
                <a:lnTo>
                  <a:pt x="1243386" y="696173"/>
                </a:lnTo>
                <a:lnTo>
                  <a:pt x="1184501" y="686281"/>
                </a:lnTo>
                <a:lnTo>
                  <a:pt x="1126619" y="675747"/>
                </a:lnTo>
                <a:lnTo>
                  <a:pt x="1069776" y="664584"/>
                </a:lnTo>
                <a:lnTo>
                  <a:pt x="1014005" y="652804"/>
                </a:lnTo>
                <a:lnTo>
                  <a:pt x="959342" y="640420"/>
                </a:lnTo>
                <a:lnTo>
                  <a:pt x="905819" y="627444"/>
                </a:lnTo>
                <a:lnTo>
                  <a:pt x="853472" y="613888"/>
                </a:lnTo>
                <a:lnTo>
                  <a:pt x="802335" y="599766"/>
                </a:lnTo>
                <a:lnTo>
                  <a:pt x="752442" y="585090"/>
                </a:lnTo>
                <a:lnTo>
                  <a:pt x="703828" y="569871"/>
                </a:lnTo>
                <a:lnTo>
                  <a:pt x="656526" y="554124"/>
                </a:lnTo>
                <a:lnTo>
                  <a:pt x="610572" y="537860"/>
                </a:lnTo>
                <a:lnTo>
                  <a:pt x="565999" y="521092"/>
                </a:lnTo>
                <a:lnTo>
                  <a:pt x="522843" y="503833"/>
                </a:lnTo>
                <a:lnTo>
                  <a:pt x="481136" y="486094"/>
                </a:lnTo>
                <a:lnTo>
                  <a:pt x="440914" y="467889"/>
                </a:lnTo>
                <a:lnTo>
                  <a:pt x="402211" y="449229"/>
                </a:lnTo>
                <a:lnTo>
                  <a:pt x="365061" y="430129"/>
                </a:lnTo>
                <a:lnTo>
                  <a:pt x="329499" y="410599"/>
                </a:lnTo>
                <a:lnTo>
                  <a:pt x="295559" y="390653"/>
                </a:lnTo>
                <a:lnTo>
                  <a:pt x="263275" y="370303"/>
                </a:lnTo>
                <a:lnTo>
                  <a:pt x="203813" y="328442"/>
                </a:lnTo>
                <a:lnTo>
                  <a:pt x="151388" y="285115"/>
                </a:lnTo>
                <a:lnTo>
                  <a:pt x="106275" y="240424"/>
                </a:lnTo>
                <a:lnTo>
                  <a:pt x="68748" y="194467"/>
                </a:lnTo>
                <a:lnTo>
                  <a:pt x="39083" y="147347"/>
                </a:lnTo>
                <a:lnTo>
                  <a:pt x="17553" y="99162"/>
                </a:lnTo>
                <a:lnTo>
                  <a:pt x="4434" y="50012"/>
                </a:lnTo>
                <a:lnTo>
                  <a:pt x="1114" y="25108"/>
                </a:lnTo>
                <a:lnTo>
                  <a:pt x="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5974" y="2691800"/>
            <a:ext cx="4169410" cy="4564380"/>
          </a:xfrm>
          <a:custGeom>
            <a:avLst/>
            <a:gdLst/>
            <a:ahLst/>
            <a:cxnLst/>
            <a:rect l="l" t="t" r="r" b="b"/>
            <a:pathLst>
              <a:path w="4169409" h="4564380">
                <a:moveTo>
                  <a:pt x="0" y="760649"/>
                </a:moveTo>
                <a:lnTo>
                  <a:pt x="1114" y="735541"/>
                </a:lnTo>
                <a:lnTo>
                  <a:pt x="4434" y="710637"/>
                </a:lnTo>
                <a:lnTo>
                  <a:pt x="17553" y="661487"/>
                </a:lnTo>
                <a:lnTo>
                  <a:pt x="39083" y="613302"/>
                </a:lnTo>
                <a:lnTo>
                  <a:pt x="68748" y="566182"/>
                </a:lnTo>
                <a:lnTo>
                  <a:pt x="106275" y="520225"/>
                </a:lnTo>
                <a:lnTo>
                  <a:pt x="151388" y="475534"/>
                </a:lnTo>
                <a:lnTo>
                  <a:pt x="203813" y="432207"/>
                </a:lnTo>
                <a:lnTo>
                  <a:pt x="263275" y="390346"/>
                </a:lnTo>
                <a:lnTo>
                  <a:pt x="295559" y="369996"/>
                </a:lnTo>
                <a:lnTo>
                  <a:pt x="329499" y="350050"/>
                </a:lnTo>
                <a:lnTo>
                  <a:pt x="365061" y="330520"/>
                </a:lnTo>
                <a:lnTo>
                  <a:pt x="402211" y="311420"/>
                </a:lnTo>
                <a:lnTo>
                  <a:pt x="440914" y="292760"/>
                </a:lnTo>
                <a:lnTo>
                  <a:pt x="481136" y="274555"/>
                </a:lnTo>
                <a:lnTo>
                  <a:pt x="522843" y="256816"/>
                </a:lnTo>
                <a:lnTo>
                  <a:pt x="565999" y="239557"/>
                </a:lnTo>
                <a:lnTo>
                  <a:pt x="610572" y="222789"/>
                </a:lnTo>
                <a:lnTo>
                  <a:pt x="656526" y="206525"/>
                </a:lnTo>
                <a:lnTo>
                  <a:pt x="703828" y="190778"/>
                </a:lnTo>
                <a:lnTo>
                  <a:pt x="752442" y="175559"/>
                </a:lnTo>
                <a:lnTo>
                  <a:pt x="802335" y="160883"/>
                </a:lnTo>
                <a:lnTo>
                  <a:pt x="853472" y="146761"/>
                </a:lnTo>
                <a:lnTo>
                  <a:pt x="905819" y="133205"/>
                </a:lnTo>
                <a:lnTo>
                  <a:pt x="959342" y="120229"/>
                </a:lnTo>
                <a:lnTo>
                  <a:pt x="1014005" y="107845"/>
                </a:lnTo>
                <a:lnTo>
                  <a:pt x="1069776" y="96065"/>
                </a:lnTo>
                <a:lnTo>
                  <a:pt x="1126619" y="84902"/>
                </a:lnTo>
                <a:lnTo>
                  <a:pt x="1184501" y="74368"/>
                </a:lnTo>
                <a:lnTo>
                  <a:pt x="1243386" y="64476"/>
                </a:lnTo>
                <a:lnTo>
                  <a:pt x="1303241" y="55239"/>
                </a:lnTo>
                <a:lnTo>
                  <a:pt x="1364031" y="46669"/>
                </a:lnTo>
                <a:lnTo>
                  <a:pt x="1425722" y="38778"/>
                </a:lnTo>
                <a:lnTo>
                  <a:pt x="1488279" y="31579"/>
                </a:lnTo>
                <a:lnTo>
                  <a:pt x="1551669" y="25085"/>
                </a:lnTo>
                <a:lnTo>
                  <a:pt x="1615856" y="19308"/>
                </a:lnTo>
                <a:lnTo>
                  <a:pt x="1680807" y="14260"/>
                </a:lnTo>
                <a:lnTo>
                  <a:pt x="1746487" y="9955"/>
                </a:lnTo>
                <a:lnTo>
                  <a:pt x="1812863" y="6405"/>
                </a:lnTo>
                <a:lnTo>
                  <a:pt x="1879898" y="3621"/>
                </a:lnTo>
                <a:lnTo>
                  <a:pt x="1947560" y="1617"/>
                </a:lnTo>
                <a:lnTo>
                  <a:pt x="2015813" y="406"/>
                </a:lnTo>
                <a:lnTo>
                  <a:pt x="2084624" y="0"/>
                </a:lnTo>
                <a:lnTo>
                  <a:pt x="2153436" y="406"/>
                </a:lnTo>
                <a:lnTo>
                  <a:pt x="2221689" y="1617"/>
                </a:lnTo>
                <a:lnTo>
                  <a:pt x="2289351" y="3621"/>
                </a:lnTo>
                <a:lnTo>
                  <a:pt x="2356386" y="6405"/>
                </a:lnTo>
                <a:lnTo>
                  <a:pt x="2422762" y="9955"/>
                </a:lnTo>
                <a:lnTo>
                  <a:pt x="2488442" y="14260"/>
                </a:lnTo>
                <a:lnTo>
                  <a:pt x="2553393" y="19308"/>
                </a:lnTo>
                <a:lnTo>
                  <a:pt x="2617580" y="25085"/>
                </a:lnTo>
                <a:lnTo>
                  <a:pt x="2680970" y="31579"/>
                </a:lnTo>
                <a:lnTo>
                  <a:pt x="2743527" y="38778"/>
                </a:lnTo>
                <a:lnTo>
                  <a:pt x="2805218" y="46669"/>
                </a:lnTo>
                <a:lnTo>
                  <a:pt x="2866008" y="55239"/>
                </a:lnTo>
                <a:lnTo>
                  <a:pt x="2925863" y="64476"/>
                </a:lnTo>
                <a:lnTo>
                  <a:pt x="2984748" y="74368"/>
                </a:lnTo>
                <a:lnTo>
                  <a:pt x="3042630" y="84902"/>
                </a:lnTo>
                <a:lnTo>
                  <a:pt x="3099473" y="96065"/>
                </a:lnTo>
                <a:lnTo>
                  <a:pt x="3155244" y="107845"/>
                </a:lnTo>
                <a:lnTo>
                  <a:pt x="3209907" y="120229"/>
                </a:lnTo>
                <a:lnTo>
                  <a:pt x="3263430" y="133205"/>
                </a:lnTo>
                <a:lnTo>
                  <a:pt x="3315777" y="146761"/>
                </a:lnTo>
                <a:lnTo>
                  <a:pt x="3366914" y="160883"/>
                </a:lnTo>
                <a:lnTo>
                  <a:pt x="3416807" y="175559"/>
                </a:lnTo>
                <a:lnTo>
                  <a:pt x="3465421" y="190778"/>
                </a:lnTo>
                <a:lnTo>
                  <a:pt x="3512723" y="206525"/>
                </a:lnTo>
                <a:lnTo>
                  <a:pt x="3558677" y="222789"/>
                </a:lnTo>
                <a:lnTo>
                  <a:pt x="3603250" y="239557"/>
                </a:lnTo>
                <a:lnTo>
                  <a:pt x="3646406" y="256816"/>
                </a:lnTo>
                <a:lnTo>
                  <a:pt x="3688113" y="274555"/>
                </a:lnTo>
                <a:lnTo>
                  <a:pt x="3728335" y="292760"/>
                </a:lnTo>
                <a:lnTo>
                  <a:pt x="3767038" y="311420"/>
                </a:lnTo>
                <a:lnTo>
                  <a:pt x="3804188" y="330520"/>
                </a:lnTo>
                <a:lnTo>
                  <a:pt x="3839750" y="350050"/>
                </a:lnTo>
                <a:lnTo>
                  <a:pt x="3873690" y="369996"/>
                </a:lnTo>
                <a:lnTo>
                  <a:pt x="3905974" y="390346"/>
                </a:lnTo>
                <a:lnTo>
                  <a:pt x="3965436" y="432207"/>
                </a:lnTo>
                <a:lnTo>
                  <a:pt x="4017861" y="475534"/>
                </a:lnTo>
                <a:lnTo>
                  <a:pt x="4062974" y="520225"/>
                </a:lnTo>
                <a:lnTo>
                  <a:pt x="4100501" y="566182"/>
                </a:lnTo>
                <a:lnTo>
                  <a:pt x="4130166" y="613302"/>
                </a:lnTo>
                <a:lnTo>
                  <a:pt x="4151696" y="661487"/>
                </a:lnTo>
                <a:lnTo>
                  <a:pt x="4164815" y="710637"/>
                </a:lnTo>
                <a:lnTo>
                  <a:pt x="4169249" y="760649"/>
                </a:lnTo>
                <a:lnTo>
                  <a:pt x="4169249" y="3803249"/>
                </a:lnTo>
                <a:lnTo>
                  <a:pt x="4164815" y="3853262"/>
                </a:lnTo>
                <a:lnTo>
                  <a:pt x="4151696" y="3902411"/>
                </a:lnTo>
                <a:lnTo>
                  <a:pt x="4130166" y="3950597"/>
                </a:lnTo>
                <a:lnTo>
                  <a:pt x="4100501" y="3997717"/>
                </a:lnTo>
                <a:lnTo>
                  <a:pt x="4062974" y="4043674"/>
                </a:lnTo>
                <a:lnTo>
                  <a:pt x="4017861" y="4088365"/>
                </a:lnTo>
                <a:lnTo>
                  <a:pt x="3965436" y="4131692"/>
                </a:lnTo>
                <a:lnTo>
                  <a:pt x="3905974" y="4173553"/>
                </a:lnTo>
                <a:lnTo>
                  <a:pt x="3873690" y="4193903"/>
                </a:lnTo>
                <a:lnTo>
                  <a:pt x="3839750" y="4213849"/>
                </a:lnTo>
                <a:lnTo>
                  <a:pt x="3804188" y="4233379"/>
                </a:lnTo>
                <a:lnTo>
                  <a:pt x="3767038" y="4252479"/>
                </a:lnTo>
                <a:lnTo>
                  <a:pt x="3728335" y="4271139"/>
                </a:lnTo>
                <a:lnTo>
                  <a:pt x="3688113" y="4289344"/>
                </a:lnTo>
                <a:lnTo>
                  <a:pt x="3646406" y="4307082"/>
                </a:lnTo>
                <a:lnTo>
                  <a:pt x="3603250" y="4324342"/>
                </a:lnTo>
                <a:lnTo>
                  <a:pt x="3558677" y="4341110"/>
                </a:lnTo>
                <a:lnTo>
                  <a:pt x="3512723" y="4357374"/>
                </a:lnTo>
                <a:lnTo>
                  <a:pt x="3465421" y="4373121"/>
                </a:lnTo>
                <a:lnTo>
                  <a:pt x="3416807" y="4388339"/>
                </a:lnTo>
                <a:lnTo>
                  <a:pt x="3366914" y="4403016"/>
                </a:lnTo>
                <a:lnTo>
                  <a:pt x="3315777" y="4417138"/>
                </a:lnTo>
                <a:lnTo>
                  <a:pt x="3263430" y="4430693"/>
                </a:lnTo>
                <a:lnTo>
                  <a:pt x="3209907" y="4443670"/>
                </a:lnTo>
                <a:lnTo>
                  <a:pt x="3155244" y="4456054"/>
                </a:lnTo>
                <a:lnTo>
                  <a:pt x="3099473" y="4467834"/>
                </a:lnTo>
                <a:lnTo>
                  <a:pt x="3042630" y="4478997"/>
                </a:lnTo>
                <a:lnTo>
                  <a:pt x="2984748" y="4489531"/>
                </a:lnTo>
                <a:lnTo>
                  <a:pt x="2925863" y="4499423"/>
                </a:lnTo>
                <a:lnTo>
                  <a:pt x="2866008" y="4508660"/>
                </a:lnTo>
                <a:lnTo>
                  <a:pt x="2805218" y="4517230"/>
                </a:lnTo>
                <a:lnTo>
                  <a:pt x="2743527" y="4525121"/>
                </a:lnTo>
                <a:lnTo>
                  <a:pt x="2680970" y="4532320"/>
                </a:lnTo>
                <a:lnTo>
                  <a:pt x="2617580" y="4538814"/>
                </a:lnTo>
                <a:lnTo>
                  <a:pt x="2553393" y="4544591"/>
                </a:lnTo>
                <a:lnTo>
                  <a:pt x="2488442" y="4549639"/>
                </a:lnTo>
                <a:lnTo>
                  <a:pt x="2422762" y="4553944"/>
                </a:lnTo>
                <a:lnTo>
                  <a:pt x="2356386" y="4557494"/>
                </a:lnTo>
                <a:lnTo>
                  <a:pt x="2289351" y="4560278"/>
                </a:lnTo>
                <a:lnTo>
                  <a:pt x="2221689" y="4562282"/>
                </a:lnTo>
                <a:lnTo>
                  <a:pt x="2153436" y="4563493"/>
                </a:lnTo>
                <a:lnTo>
                  <a:pt x="2084624" y="4563899"/>
                </a:lnTo>
                <a:lnTo>
                  <a:pt x="2015813" y="4563493"/>
                </a:lnTo>
                <a:lnTo>
                  <a:pt x="1947560" y="4562282"/>
                </a:lnTo>
                <a:lnTo>
                  <a:pt x="1879898" y="4560278"/>
                </a:lnTo>
                <a:lnTo>
                  <a:pt x="1812863" y="4557494"/>
                </a:lnTo>
                <a:lnTo>
                  <a:pt x="1746487" y="4553944"/>
                </a:lnTo>
                <a:lnTo>
                  <a:pt x="1680807" y="4549639"/>
                </a:lnTo>
                <a:lnTo>
                  <a:pt x="1615856" y="4544591"/>
                </a:lnTo>
                <a:lnTo>
                  <a:pt x="1551669" y="4538814"/>
                </a:lnTo>
                <a:lnTo>
                  <a:pt x="1488279" y="4532320"/>
                </a:lnTo>
                <a:lnTo>
                  <a:pt x="1425722" y="4525121"/>
                </a:lnTo>
                <a:lnTo>
                  <a:pt x="1364031" y="4517230"/>
                </a:lnTo>
                <a:lnTo>
                  <a:pt x="1303241" y="4508660"/>
                </a:lnTo>
                <a:lnTo>
                  <a:pt x="1243386" y="4499423"/>
                </a:lnTo>
                <a:lnTo>
                  <a:pt x="1184501" y="4489531"/>
                </a:lnTo>
                <a:lnTo>
                  <a:pt x="1126619" y="4478997"/>
                </a:lnTo>
                <a:lnTo>
                  <a:pt x="1069776" y="4467834"/>
                </a:lnTo>
                <a:lnTo>
                  <a:pt x="1014005" y="4456054"/>
                </a:lnTo>
                <a:lnTo>
                  <a:pt x="959342" y="4443670"/>
                </a:lnTo>
                <a:lnTo>
                  <a:pt x="905819" y="4430693"/>
                </a:lnTo>
                <a:lnTo>
                  <a:pt x="853472" y="4417138"/>
                </a:lnTo>
                <a:lnTo>
                  <a:pt x="802335" y="4403016"/>
                </a:lnTo>
                <a:lnTo>
                  <a:pt x="752442" y="4388339"/>
                </a:lnTo>
                <a:lnTo>
                  <a:pt x="703828" y="4373121"/>
                </a:lnTo>
                <a:lnTo>
                  <a:pt x="656526" y="4357374"/>
                </a:lnTo>
                <a:lnTo>
                  <a:pt x="610572" y="4341110"/>
                </a:lnTo>
                <a:lnTo>
                  <a:pt x="565999" y="4324342"/>
                </a:lnTo>
                <a:lnTo>
                  <a:pt x="522843" y="4307082"/>
                </a:lnTo>
                <a:lnTo>
                  <a:pt x="481136" y="4289344"/>
                </a:lnTo>
                <a:lnTo>
                  <a:pt x="440914" y="4271139"/>
                </a:lnTo>
                <a:lnTo>
                  <a:pt x="402211" y="4252479"/>
                </a:lnTo>
                <a:lnTo>
                  <a:pt x="365061" y="4233379"/>
                </a:lnTo>
                <a:lnTo>
                  <a:pt x="329499" y="4213849"/>
                </a:lnTo>
                <a:lnTo>
                  <a:pt x="295559" y="4193903"/>
                </a:lnTo>
                <a:lnTo>
                  <a:pt x="263275" y="4173553"/>
                </a:lnTo>
                <a:lnTo>
                  <a:pt x="203813" y="4131692"/>
                </a:lnTo>
                <a:lnTo>
                  <a:pt x="151388" y="4088365"/>
                </a:lnTo>
                <a:lnTo>
                  <a:pt x="106275" y="4043674"/>
                </a:lnTo>
                <a:lnTo>
                  <a:pt x="68748" y="3997717"/>
                </a:lnTo>
                <a:lnTo>
                  <a:pt x="39083" y="3950597"/>
                </a:lnTo>
                <a:lnTo>
                  <a:pt x="17553" y="3902411"/>
                </a:lnTo>
                <a:lnTo>
                  <a:pt x="4434" y="3853262"/>
                </a:lnTo>
                <a:lnTo>
                  <a:pt x="0" y="3803249"/>
                </a:lnTo>
                <a:lnTo>
                  <a:pt x="0" y="7606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2574" y="399621"/>
            <a:ext cx="411416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85" dirty="0"/>
              <a:t> </a:t>
            </a:r>
            <a:r>
              <a:rPr spc="10" dirty="0"/>
              <a:t>repository</a:t>
            </a:r>
          </a:p>
        </p:txBody>
      </p:sp>
      <p:sp>
        <p:nvSpPr>
          <p:cNvPr id="6" name="object 6"/>
          <p:cNvSpPr/>
          <p:nvPr/>
        </p:nvSpPr>
        <p:spPr>
          <a:xfrm>
            <a:off x="3673275" y="3976975"/>
            <a:ext cx="2914649" cy="3329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2574" y="399621"/>
            <a:ext cx="411416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85" dirty="0"/>
              <a:t> </a:t>
            </a:r>
            <a:r>
              <a:rPr spc="10" dirty="0"/>
              <a:t>repository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476837"/>
            <a:ext cx="8904605" cy="311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8165" marR="5080" indent="-495300">
              <a:lnSpc>
                <a:spcPct val="120500"/>
              </a:lnSpc>
              <a:spcBef>
                <a:spcPts val="95"/>
              </a:spcBef>
              <a:buChar char="●"/>
              <a:tabLst>
                <a:tab pos="558165" algn="l"/>
                <a:tab pos="5588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 purpose of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git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 to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manage 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project, or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set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  files, as they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change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over time.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Git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stores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this 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information in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structure called a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repository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git repository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contains,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mainly:</a:t>
            </a:r>
            <a:endParaRPr sz="2800">
              <a:latin typeface="Arial"/>
              <a:cs typeface="Arial"/>
            </a:endParaRPr>
          </a:p>
          <a:p>
            <a:pPr marL="1129665" lvl="1" indent="-495300">
              <a:lnSpc>
                <a:spcPct val="100000"/>
              </a:lnSpc>
              <a:spcBef>
                <a:spcPts val="2715"/>
              </a:spcBef>
              <a:buChar char="○"/>
              <a:tabLst>
                <a:tab pos="1129665" algn="l"/>
                <a:tab pos="1130300" algn="l"/>
              </a:tabLst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set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commits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2400" y="5090099"/>
            <a:ext cx="1842135" cy="2242185"/>
          </a:xfrm>
          <a:custGeom>
            <a:avLst/>
            <a:gdLst/>
            <a:ahLst/>
            <a:cxnLst/>
            <a:rect l="l" t="t" r="r" b="b"/>
            <a:pathLst>
              <a:path w="1842134" h="2242184">
                <a:moveTo>
                  <a:pt x="920887" y="2242007"/>
                </a:moveTo>
                <a:lnTo>
                  <a:pt x="855121" y="2241069"/>
                </a:lnTo>
                <a:lnTo>
                  <a:pt x="790603" y="2238296"/>
                </a:lnTo>
                <a:lnTo>
                  <a:pt x="727489" y="2233753"/>
                </a:lnTo>
                <a:lnTo>
                  <a:pt x="665934" y="2227501"/>
                </a:lnTo>
                <a:lnTo>
                  <a:pt x="606095" y="2219606"/>
                </a:lnTo>
                <a:lnTo>
                  <a:pt x="548128" y="2210128"/>
                </a:lnTo>
                <a:lnTo>
                  <a:pt x="492188" y="2199133"/>
                </a:lnTo>
                <a:lnTo>
                  <a:pt x="438430" y="2186683"/>
                </a:lnTo>
                <a:lnTo>
                  <a:pt x="387012" y="2172841"/>
                </a:lnTo>
                <a:lnTo>
                  <a:pt x="338088" y="2157670"/>
                </a:lnTo>
                <a:lnTo>
                  <a:pt x="291815" y="2141235"/>
                </a:lnTo>
                <a:lnTo>
                  <a:pt x="248348" y="2123597"/>
                </a:lnTo>
                <a:lnTo>
                  <a:pt x="207844" y="2104821"/>
                </a:lnTo>
                <a:lnTo>
                  <a:pt x="170457" y="2084969"/>
                </a:lnTo>
                <a:lnTo>
                  <a:pt x="136344" y="2064105"/>
                </a:lnTo>
                <a:lnTo>
                  <a:pt x="78563" y="2019594"/>
                </a:lnTo>
                <a:lnTo>
                  <a:pt x="35748" y="1971791"/>
                </a:lnTo>
                <a:lnTo>
                  <a:pt x="9144" y="1921205"/>
                </a:lnTo>
                <a:lnTo>
                  <a:pt x="0" y="1868339"/>
                </a:lnTo>
                <a:lnTo>
                  <a:pt x="0" y="373667"/>
                </a:lnTo>
                <a:lnTo>
                  <a:pt x="9144" y="320802"/>
                </a:lnTo>
                <a:lnTo>
                  <a:pt x="35748" y="270216"/>
                </a:lnTo>
                <a:lnTo>
                  <a:pt x="78563" y="222413"/>
                </a:lnTo>
                <a:lnTo>
                  <a:pt x="136344" y="177901"/>
                </a:lnTo>
                <a:lnTo>
                  <a:pt x="170457" y="157037"/>
                </a:lnTo>
                <a:lnTo>
                  <a:pt x="207844" y="137186"/>
                </a:lnTo>
                <a:lnTo>
                  <a:pt x="248348" y="118409"/>
                </a:lnTo>
                <a:lnTo>
                  <a:pt x="291815" y="100772"/>
                </a:lnTo>
                <a:lnTo>
                  <a:pt x="338088" y="84336"/>
                </a:lnTo>
                <a:lnTo>
                  <a:pt x="387012" y="69166"/>
                </a:lnTo>
                <a:lnTo>
                  <a:pt x="438430" y="55324"/>
                </a:lnTo>
                <a:lnTo>
                  <a:pt x="492188" y="42874"/>
                </a:lnTo>
                <a:lnTo>
                  <a:pt x="548128" y="31878"/>
                </a:lnTo>
                <a:lnTo>
                  <a:pt x="606095" y="22401"/>
                </a:lnTo>
                <a:lnTo>
                  <a:pt x="665934" y="14505"/>
                </a:lnTo>
                <a:lnTo>
                  <a:pt x="727489" y="8254"/>
                </a:lnTo>
                <a:lnTo>
                  <a:pt x="790603" y="3710"/>
                </a:lnTo>
                <a:lnTo>
                  <a:pt x="855121" y="938"/>
                </a:lnTo>
                <a:lnTo>
                  <a:pt x="920887" y="0"/>
                </a:lnTo>
                <a:lnTo>
                  <a:pt x="986653" y="938"/>
                </a:lnTo>
                <a:lnTo>
                  <a:pt x="1051171" y="3710"/>
                </a:lnTo>
                <a:lnTo>
                  <a:pt x="1114285" y="8254"/>
                </a:lnTo>
                <a:lnTo>
                  <a:pt x="1175840" y="14505"/>
                </a:lnTo>
                <a:lnTo>
                  <a:pt x="1235679" y="22401"/>
                </a:lnTo>
                <a:lnTo>
                  <a:pt x="1293646" y="31878"/>
                </a:lnTo>
                <a:lnTo>
                  <a:pt x="1349586" y="42874"/>
                </a:lnTo>
                <a:lnTo>
                  <a:pt x="1403344" y="55324"/>
                </a:lnTo>
                <a:lnTo>
                  <a:pt x="1454762" y="69166"/>
                </a:lnTo>
                <a:lnTo>
                  <a:pt x="1503686" y="84336"/>
                </a:lnTo>
                <a:lnTo>
                  <a:pt x="1549959" y="100772"/>
                </a:lnTo>
                <a:lnTo>
                  <a:pt x="1593426" y="118409"/>
                </a:lnTo>
                <a:lnTo>
                  <a:pt x="1633930" y="137186"/>
                </a:lnTo>
                <a:lnTo>
                  <a:pt x="1671317" y="157037"/>
                </a:lnTo>
                <a:lnTo>
                  <a:pt x="1705430" y="177901"/>
                </a:lnTo>
                <a:lnTo>
                  <a:pt x="1763211" y="222413"/>
                </a:lnTo>
                <a:lnTo>
                  <a:pt x="1806026" y="270216"/>
                </a:lnTo>
                <a:lnTo>
                  <a:pt x="1832630" y="320802"/>
                </a:lnTo>
                <a:lnTo>
                  <a:pt x="1841774" y="373667"/>
                </a:lnTo>
                <a:lnTo>
                  <a:pt x="1841774" y="1868339"/>
                </a:lnTo>
                <a:lnTo>
                  <a:pt x="1832630" y="1921205"/>
                </a:lnTo>
                <a:lnTo>
                  <a:pt x="1806026" y="1971791"/>
                </a:lnTo>
                <a:lnTo>
                  <a:pt x="1763211" y="2019594"/>
                </a:lnTo>
                <a:lnTo>
                  <a:pt x="1705430" y="2064105"/>
                </a:lnTo>
                <a:lnTo>
                  <a:pt x="1671317" y="2084969"/>
                </a:lnTo>
                <a:lnTo>
                  <a:pt x="1633930" y="2104821"/>
                </a:lnTo>
                <a:lnTo>
                  <a:pt x="1593426" y="2123597"/>
                </a:lnTo>
                <a:lnTo>
                  <a:pt x="1549959" y="2141235"/>
                </a:lnTo>
                <a:lnTo>
                  <a:pt x="1503686" y="2157670"/>
                </a:lnTo>
                <a:lnTo>
                  <a:pt x="1454762" y="2172841"/>
                </a:lnTo>
                <a:lnTo>
                  <a:pt x="1403344" y="2186683"/>
                </a:lnTo>
                <a:lnTo>
                  <a:pt x="1349586" y="2199133"/>
                </a:lnTo>
                <a:lnTo>
                  <a:pt x="1293646" y="2210128"/>
                </a:lnTo>
                <a:lnTo>
                  <a:pt x="1235679" y="2219606"/>
                </a:lnTo>
                <a:lnTo>
                  <a:pt x="1175840" y="2227501"/>
                </a:lnTo>
                <a:lnTo>
                  <a:pt x="1114285" y="2233753"/>
                </a:lnTo>
                <a:lnTo>
                  <a:pt x="1051171" y="2238296"/>
                </a:lnTo>
                <a:lnTo>
                  <a:pt x="986653" y="2241069"/>
                </a:lnTo>
                <a:lnTo>
                  <a:pt x="920887" y="2242007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22400" y="5463768"/>
            <a:ext cx="1842135" cy="374015"/>
          </a:xfrm>
          <a:custGeom>
            <a:avLst/>
            <a:gdLst/>
            <a:ahLst/>
            <a:cxnLst/>
            <a:rect l="l" t="t" r="r" b="b"/>
            <a:pathLst>
              <a:path w="1842134" h="374014">
                <a:moveTo>
                  <a:pt x="1841774" y="0"/>
                </a:moveTo>
                <a:lnTo>
                  <a:pt x="1839462" y="26685"/>
                </a:lnTo>
                <a:lnTo>
                  <a:pt x="1832630" y="52865"/>
                </a:lnTo>
                <a:lnTo>
                  <a:pt x="1806026" y="103451"/>
                </a:lnTo>
                <a:lnTo>
                  <a:pt x="1763211" y="151254"/>
                </a:lnTo>
                <a:lnTo>
                  <a:pt x="1705430" y="195766"/>
                </a:lnTo>
                <a:lnTo>
                  <a:pt x="1671317" y="216630"/>
                </a:lnTo>
                <a:lnTo>
                  <a:pt x="1633930" y="236481"/>
                </a:lnTo>
                <a:lnTo>
                  <a:pt x="1593426" y="255258"/>
                </a:lnTo>
                <a:lnTo>
                  <a:pt x="1549959" y="272895"/>
                </a:lnTo>
                <a:lnTo>
                  <a:pt x="1503686" y="289331"/>
                </a:lnTo>
                <a:lnTo>
                  <a:pt x="1454762" y="304501"/>
                </a:lnTo>
                <a:lnTo>
                  <a:pt x="1403344" y="318343"/>
                </a:lnTo>
                <a:lnTo>
                  <a:pt x="1349586" y="330793"/>
                </a:lnTo>
                <a:lnTo>
                  <a:pt x="1293646" y="341789"/>
                </a:lnTo>
                <a:lnTo>
                  <a:pt x="1235679" y="351266"/>
                </a:lnTo>
                <a:lnTo>
                  <a:pt x="1175840" y="359162"/>
                </a:lnTo>
                <a:lnTo>
                  <a:pt x="1114285" y="365413"/>
                </a:lnTo>
                <a:lnTo>
                  <a:pt x="1051171" y="369957"/>
                </a:lnTo>
                <a:lnTo>
                  <a:pt x="986653" y="372729"/>
                </a:lnTo>
                <a:lnTo>
                  <a:pt x="920887" y="373667"/>
                </a:lnTo>
                <a:lnTo>
                  <a:pt x="855121" y="372729"/>
                </a:lnTo>
                <a:lnTo>
                  <a:pt x="790603" y="369957"/>
                </a:lnTo>
                <a:lnTo>
                  <a:pt x="727489" y="365413"/>
                </a:lnTo>
                <a:lnTo>
                  <a:pt x="665934" y="359162"/>
                </a:lnTo>
                <a:lnTo>
                  <a:pt x="606095" y="351266"/>
                </a:lnTo>
                <a:lnTo>
                  <a:pt x="548128" y="341789"/>
                </a:lnTo>
                <a:lnTo>
                  <a:pt x="492188" y="330793"/>
                </a:lnTo>
                <a:lnTo>
                  <a:pt x="438430" y="318343"/>
                </a:lnTo>
                <a:lnTo>
                  <a:pt x="387012" y="304501"/>
                </a:lnTo>
                <a:lnTo>
                  <a:pt x="338088" y="289331"/>
                </a:lnTo>
                <a:lnTo>
                  <a:pt x="291815" y="272895"/>
                </a:lnTo>
                <a:lnTo>
                  <a:pt x="248348" y="255258"/>
                </a:lnTo>
                <a:lnTo>
                  <a:pt x="207844" y="236481"/>
                </a:lnTo>
                <a:lnTo>
                  <a:pt x="170457" y="216630"/>
                </a:lnTo>
                <a:lnTo>
                  <a:pt x="136344" y="195766"/>
                </a:lnTo>
                <a:lnTo>
                  <a:pt x="78563" y="151254"/>
                </a:lnTo>
                <a:lnTo>
                  <a:pt x="35748" y="103451"/>
                </a:lnTo>
                <a:lnTo>
                  <a:pt x="9144" y="52865"/>
                </a:lnTo>
                <a:lnTo>
                  <a:pt x="2312" y="26685"/>
                </a:lnTo>
                <a:lnTo>
                  <a:pt x="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2400" y="5090100"/>
            <a:ext cx="1842135" cy="2242185"/>
          </a:xfrm>
          <a:custGeom>
            <a:avLst/>
            <a:gdLst/>
            <a:ahLst/>
            <a:cxnLst/>
            <a:rect l="l" t="t" r="r" b="b"/>
            <a:pathLst>
              <a:path w="1842134" h="2242184">
                <a:moveTo>
                  <a:pt x="0" y="373667"/>
                </a:moveTo>
                <a:lnTo>
                  <a:pt x="2312" y="346982"/>
                </a:lnTo>
                <a:lnTo>
                  <a:pt x="9144" y="320802"/>
                </a:lnTo>
                <a:lnTo>
                  <a:pt x="35748" y="270216"/>
                </a:lnTo>
                <a:lnTo>
                  <a:pt x="78563" y="222413"/>
                </a:lnTo>
                <a:lnTo>
                  <a:pt x="136344" y="177901"/>
                </a:lnTo>
                <a:lnTo>
                  <a:pt x="170457" y="157037"/>
                </a:lnTo>
                <a:lnTo>
                  <a:pt x="207844" y="137186"/>
                </a:lnTo>
                <a:lnTo>
                  <a:pt x="248348" y="118409"/>
                </a:lnTo>
                <a:lnTo>
                  <a:pt x="291815" y="100772"/>
                </a:lnTo>
                <a:lnTo>
                  <a:pt x="338088" y="84336"/>
                </a:lnTo>
                <a:lnTo>
                  <a:pt x="387012" y="69166"/>
                </a:lnTo>
                <a:lnTo>
                  <a:pt x="438430" y="55324"/>
                </a:lnTo>
                <a:lnTo>
                  <a:pt x="492188" y="42874"/>
                </a:lnTo>
                <a:lnTo>
                  <a:pt x="548128" y="31878"/>
                </a:lnTo>
                <a:lnTo>
                  <a:pt x="606095" y="22401"/>
                </a:lnTo>
                <a:lnTo>
                  <a:pt x="665934" y="14505"/>
                </a:lnTo>
                <a:lnTo>
                  <a:pt x="727489" y="8254"/>
                </a:lnTo>
                <a:lnTo>
                  <a:pt x="790603" y="3710"/>
                </a:lnTo>
                <a:lnTo>
                  <a:pt x="855121" y="938"/>
                </a:lnTo>
                <a:lnTo>
                  <a:pt x="920887" y="0"/>
                </a:lnTo>
                <a:lnTo>
                  <a:pt x="986653" y="938"/>
                </a:lnTo>
                <a:lnTo>
                  <a:pt x="1051171" y="3710"/>
                </a:lnTo>
                <a:lnTo>
                  <a:pt x="1114285" y="8254"/>
                </a:lnTo>
                <a:lnTo>
                  <a:pt x="1175840" y="14505"/>
                </a:lnTo>
                <a:lnTo>
                  <a:pt x="1235679" y="22401"/>
                </a:lnTo>
                <a:lnTo>
                  <a:pt x="1293646" y="31878"/>
                </a:lnTo>
                <a:lnTo>
                  <a:pt x="1349586" y="42874"/>
                </a:lnTo>
                <a:lnTo>
                  <a:pt x="1403344" y="55324"/>
                </a:lnTo>
                <a:lnTo>
                  <a:pt x="1454762" y="69166"/>
                </a:lnTo>
                <a:lnTo>
                  <a:pt x="1503686" y="84336"/>
                </a:lnTo>
                <a:lnTo>
                  <a:pt x="1549959" y="100772"/>
                </a:lnTo>
                <a:lnTo>
                  <a:pt x="1593426" y="118409"/>
                </a:lnTo>
                <a:lnTo>
                  <a:pt x="1633930" y="137186"/>
                </a:lnTo>
                <a:lnTo>
                  <a:pt x="1671317" y="157037"/>
                </a:lnTo>
                <a:lnTo>
                  <a:pt x="1705430" y="177901"/>
                </a:lnTo>
                <a:lnTo>
                  <a:pt x="1763211" y="222413"/>
                </a:lnTo>
                <a:lnTo>
                  <a:pt x="1806026" y="270216"/>
                </a:lnTo>
                <a:lnTo>
                  <a:pt x="1832630" y="320802"/>
                </a:lnTo>
                <a:lnTo>
                  <a:pt x="1841774" y="373667"/>
                </a:lnTo>
                <a:lnTo>
                  <a:pt x="1841774" y="1868339"/>
                </a:lnTo>
                <a:lnTo>
                  <a:pt x="1832630" y="1921205"/>
                </a:lnTo>
                <a:lnTo>
                  <a:pt x="1806026" y="1971791"/>
                </a:lnTo>
                <a:lnTo>
                  <a:pt x="1763211" y="2019594"/>
                </a:lnTo>
                <a:lnTo>
                  <a:pt x="1705430" y="2064105"/>
                </a:lnTo>
                <a:lnTo>
                  <a:pt x="1671317" y="2084969"/>
                </a:lnTo>
                <a:lnTo>
                  <a:pt x="1633930" y="2104821"/>
                </a:lnTo>
                <a:lnTo>
                  <a:pt x="1593426" y="2123597"/>
                </a:lnTo>
                <a:lnTo>
                  <a:pt x="1549959" y="2141235"/>
                </a:lnTo>
                <a:lnTo>
                  <a:pt x="1503686" y="2157670"/>
                </a:lnTo>
                <a:lnTo>
                  <a:pt x="1454762" y="2172841"/>
                </a:lnTo>
                <a:lnTo>
                  <a:pt x="1403344" y="2186683"/>
                </a:lnTo>
                <a:lnTo>
                  <a:pt x="1349586" y="2199133"/>
                </a:lnTo>
                <a:lnTo>
                  <a:pt x="1293646" y="2210128"/>
                </a:lnTo>
                <a:lnTo>
                  <a:pt x="1235679" y="2219606"/>
                </a:lnTo>
                <a:lnTo>
                  <a:pt x="1175840" y="2227501"/>
                </a:lnTo>
                <a:lnTo>
                  <a:pt x="1114285" y="2233753"/>
                </a:lnTo>
                <a:lnTo>
                  <a:pt x="1051171" y="2238296"/>
                </a:lnTo>
                <a:lnTo>
                  <a:pt x="986653" y="2241069"/>
                </a:lnTo>
                <a:lnTo>
                  <a:pt x="920887" y="2242007"/>
                </a:lnTo>
                <a:lnTo>
                  <a:pt x="855121" y="2241069"/>
                </a:lnTo>
                <a:lnTo>
                  <a:pt x="790603" y="2238296"/>
                </a:lnTo>
                <a:lnTo>
                  <a:pt x="727489" y="2233753"/>
                </a:lnTo>
                <a:lnTo>
                  <a:pt x="665934" y="2227501"/>
                </a:lnTo>
                <a:lnTo>
                  <a:pt x="606095" y="2219606"/>
                </a:lnTo>
                <a:lnTo>
                  <a:pt x="548128" y="2210128"/>
                </a:lnTo>
                <a:lnTo>
                  <a:pt x="492188" y="2199133"/>
                </a:lnTo>
                <a:lnTo>
                  <a:pt x="438430" y="2186683"/>
                </a:lnTo>
                <a:lnTo>
                  <a:pt x="387012" y="2172841"/>
                </a:lnTo>
                <a:lnTo>
                  <a:pt x="338088" y="2157670"/>
                </a:lnTo>
                <a:lnTo>
                  <a:pt x="291815" y="2141235"/>
                </a:lnTo>
                <a:lnTo>
                  <a:pt x="248348" y="2123597"/>
                </a:lnTo>
                <a:lnTo>
                  <a:pt x="207844" y="2104821"/>
                </a:lnTo>
                <a:lnTo>
                  <a:pt x="170457" y="2084969"/>
                </a:lnTo>
                <a:lnTo>
                  <a:pt x="136344" y="2064105"/>
                </a:lnTo>
                <a:lnTo>
                  <a:pt x="78563" y="2019594"/>
                </a:lnTo>
                <a:lnTo>
                  <a:pt x="35748" y="1971791"/>
                </a:lnTo>
                <a:lnTo>
                  <a:pt x="9144" y="1921205"/>
                </a:lnTo>
                <a:lnTo>
                  <a:pt x="0" y="1868339"/>
                </a:lnTo>
                <a:lnTo>
                  <a:pt x="0" y="373667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99511" y="5721439"/>
            <a:ext cx="1287551" cy="163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7059" y="399621"/>
            <a:ext cx="248539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Commit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562562"/>
            <a:ext cx="9420225" cy="3282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110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commit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object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mainly contains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three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things:</a:t>
            </a:r>
            <a:endParaRPr sz="2800">
              <a:latin typeface="Arial"/>
              <a:cs typeface="Arial"/>
            </a:endParaRPr>
          </a:p>
          <a:p>
            <a:pPr marL="1129665" lvl="1" indent="-495300">
              <a:lnSpc>
                <a:spcPct val="100000"/>
              </a:lnSpc>
              <a:spcBef>
                <a:spcPts val="2715"/>
              </a:spcBef>
              <a:buChar char="○"/>
              <a:tabLst>
                <a:tab pos="1129665" algn="l"/>
                <a:tab pos="1130300" algn="l"/>
              </a:tabLst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set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changes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commit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introduces</a:t>
            </a:r>
            <a:endParaRPr sz="2800">
              <a:latin typeface="Arial"/>
              <a:cs typeface="Arial"/>
            </a:endParaRPr>
          </a:p>
          <a:p>
            <a:pPr marL="1129665" lvl="1" indent="-495300">
              <a:lnSpc>
                <a:spcPct val="100000"/>
              </a:lnSpc>
              <a:spcBef>
                <a:spcPts val="2715"/>
              </a:spcBef>
              <a:buClr>
                <a:srgbClr val="FFFFFF"/>
              </a:buClr>
              <a:buFont typeface="Arial"/>
              <a:buChar char="○"/>
              <a:tabLst>
                <a:tab pos="1129665" algn="l"/>
                <a:tab pos="1130300" algn="l"/>
              </a:tabLst>
            </a:pP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Commit message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describing the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endParaRPr sz="2800">
              <a:latin typeface="Arial"/>
              <a:cs typeface="Arial"/>
            </a:endParaRPr>
          </a:p>
          <a:p>
            <a:pPr marL="1129665" marR="5080" lvl="1" indent="-495300">
              <a:lnSpc>
                <a:spcPct val="120500"/>
              </a:lnSpc>
              <a:spcBef>
                <a:spcPts val="2025"/>
              </a:spcBef>
              <a:buChar char="○"/>
              <a:tabLst>
                <a:tab pos="1129665" algn="l"/>
                <a:tab pos="1130300" algn="l"/>
              </a:tabLst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hash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40-character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string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FCFCFA"/>
                </a:solidFill>
                <a:latin typeface="Arial"/>
                <a:cs typeface="Arial"/>
              </a:rPr>
              <a:t>uniquely </a:t>
            </a:r>
            <a:r>
              <a:rPr sz="2800" spc="-5" dirty="0">
                <a:solidFill>
                  <a:srgbClr val="FCFCFA"/>
                </a:solidFill>
                <a:latin typeface="Arial"/>
                <a:cs typeface="Arial"/>
              </a:rPr>
              <a:t>identifies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commit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325" y="1912575"/>
            <a:ext cx="9550499" cy="4574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7059" y="399621"/>
            <a:ext cx="248539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Commit</a:t>
            </a:r>
          </a:p>
        </p:txBody>
      </p:sp>
      <p:sp>
        <p:nvSpPr>
          <p:cNvPr id="4" name="object 4"/>
          <p:cNvSpPr/>
          <p:nvPr/>
        </p:nvSpPr>
        <p:spPr>
          <a:xfrm>
            <a:off x="1042300" y="1912574"/>
            <a:ext cx="4452620" cy="233045"/>
          </a:xfrm>
          <a:custGeom>
            <a:avLst/>
            <a:gdLst/>
            <a:ahLst/>
            <a:cxnLst/>
            <a:rect l="l" t="t" r="r" b="b"/>
            <a:pathLst>
              <a:path w="4452620" h="233044">
                <a:moveTo>
                  <a:pt x="0" y="0"/>
                </a:moveTo>
                <a:lnTo>
                  <a:pt x="4452599" y="0"/>
                </a:lnTo>
                <a:lnTo>
                  <a:pt x="4452599" y="232799"/>
                </a:lnTo>
                <a:lnTo>
                  <a:pt x="0" y="2327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7899" y="2732875"/>
            <a:ext cx="5333365" cy="848994"/>
          </a:xfrm>
          <a:custGeom>
            <a:avLst/>
            <a:gdLst/>
            <a:ahLst/>
            <a:cxnLst/>
            <a:rect l="l" t="t" r="r" b="b"/>
            <a:pathLst>
              <a:path w="5333365" h="848995">
                <a:moveTo>
                  <a:pt x="0" y="0"/>
                </a:moveTo>
                <a:lnTo>
                  <a:pt x="5332799" y="0"/>
                </a:lnTo>
                <a:lnTo>
                  <a:pt x="5332799" y="848399"/>
                </a:lnTo>
                <a:lnTo>
                  <a:pt x="0" y="8483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92925" y="1937237"/>
            <a:ext cx="1478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Commit </a:t>
            </a: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4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(hash)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37600" y="3050488"/>
            <a:ext cx="147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Commit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750" y="3663274"/>
            <a:ext cx="9551035" cy="2712085"/>
          </a:xfrm>
          <a:prstGeom prst="rect">
            <a:avLst/>
          </a:prstGeom>
          <a:ln w="38099">
            <a:solidFill>
              <a:srgbClr val="FF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6365240">
              <a:lnSpc>
                <a:spcPct val="100000"/>
              </a:lnSpc>
              <a:spcBef>
                <a:spcPts val="1420"/>
              </a:spcBef>
            </a:pPr>
            <a:r>
              <a:rPr sz="1400" b="1" spc="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change </a:t>
            </a: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the commit</a:t>
            </a:r>
            <a:r>
              <a:rPr sz="14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introduces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4955" y="399621"/>
            <a:ext cx="212661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Github</a:t>
            </a:r>
          </a:p>
        </p:txBody>
      </p:sp>
      <p:sp>
        <p:nvSpPr>
          <p:cNvPr id="3" name="object 3"/>
          <p:cNvSpPr/>
          <p:nvPr/>
        </p:nvSpPr>
        <p:spPr>
          <a:xfrm>
            <a:off x="2087175" y="1322185"/>
            <a:ext cx="5985699" cy="4975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4955" y="399621"/>
            <a:ext cx="212661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Github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857" y="1562562"/>
            <a:ext cx="88379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7365" indent="-495300">
              <a:lnSpc>
                <a:spcPct val="100000"/>
              </a:lnSpc>
              <a:spcBef>
                <a:spcPts val="110"/>
              </a:spcBef>
              <a:buChar char="●"/>
              <a:tabLst>
                <a:tab pos="507365" algn="l"/>
                <a:tab pos="5080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GitHub is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web-based </a:t>
            </a:r>
            <a:r>
              <a:rPr sz="2800" dirty="0">
                <a:solidFill>
                  <a:srgbClr val="E06666"/>
                </a:solidFill>
                <a:latin typeface="Arial"/>
                <a:cs typeface="Arial"/>
              </a:rPr>
              <a:t>Git </a:t>
            </a:r>
            <a:r>
              <a:rPr sz="2800" spc="5" dirty="0">
                <a:solidFill>
                  <a:srgbClr val="E06666"/>
                </a:solidFill>
                <a:latin typeface="Arial"/>
                <a:cs typeface="Arial"/>
              </a:rPr>
              <a:t>repository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hosting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service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6325" y="2468124"/>
            <a:ext cx="8965302" cy="406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3725" y="5515150"/>
            <a:ext cx="2321573" cy="1929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8259" y="399621"/>
            <a:ext cx="561657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Why </a:t>
            </a:r>
            <a:r>
              <a:rPr spc="5" dirty="0"/>
              <a:t>git is</a:t>
            </a:r>
            <a:r>
              <a:rPr spc="-110" dirty="0"/>
              <a:t> </a:t>
            </a:r>
            <a:r>
              <a:rPr spc="5" dirty="0"/>
              <a:t>useful?</a:t>
            </a:r>
          </a:p>
        </p:txBody>
      </p:sp>
      <p:sp>
        <p:nvSpPr>
          <p:cNvPr id="3" name="object 3"/>
          <p:cNvSpPr/>
          <p:nvPr/>
        </p:nvSpPr>
        <p:spPr>
          <a:xfrm>
            <a:off x="3380750" y="1497300"/>
            <a:ext cx="3398549" cy="462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1508" y="424400"/>
            <a:ext cx="375539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75" dirty="0"/>
              <a:t> </a:t>
            </a:r>
            <a:r>
              <a:rPr spc="5" dirty="0"/>
              <a:t>workflow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8268" y="1457291"/>
            <a:ext cx="77793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E06666"/>
                </a:solidFill>
                <a:latin typeface="Arial"/>
                <a:cs typeface="Arial"/>
              </a:rPr>
              <a:t>How commits are</a:t>
            </a:r>
            <a:r>
              <a:rPr sz="4800" b="1" spc="-105" dirty="0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sz="4800" b="1" spc="-5" dirty="0">
                <a:solidFill>
                  <a:srgbClr val="E06666"/>
                </a:solidFill>
                <a:latin typeface="Arial"/>
                <a:cs typeface="Arial"/>
              </a:rPr>
              <a:t>created?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17999" y="2570349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3078097" y="839999"/>
                </a:move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lnTo>
                  <a:pt x="7137" y="95751"/>
                </a:lnTo>
                <a:lnTo>
                  <a:pt x="27012" y="57319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close/>
              </a:path>
            </a:pathLst>
          </a:custGeom>
          <a:solidFill>
            <a:srgbClr val="93C4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7999" y="2570350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0" y="140002"/>
                </a:moveTo>
                <a:lnTo>
                  <a:pt x="7137" y="95751"/>
                </a:lnTo>
                <a:lnTo>
                  <a:pt x="27012" y="57319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9418" y="2784483"/>
            <a:ext cx="273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Introduce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changes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17999" y="4018050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3078097" y="839999"/>
                </a:move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7999" y="4018050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0" y="140002"/>
                </a:move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85091" y="4051208"/>
            <a:ext cx="268287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43865" marR="5080" indent="-43180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Add </a:t>
            </a:r>
            <a:r>
              <a:rPr sz="2400" b="1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change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  </a:t>
            </a:r>
            <a:r>
              <a:rPr sz="2400" b="1" spc="-5" dirty="0">
                <a:latin typeface="Arial"/>
                <a:cs typeface="Arial"/>
              </a:rPr>
              <a:t>staging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area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17999" y="5465750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3078097" y="839999"/>
                </a:move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17999" y="5465750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0" y="140002"/>
                </a:move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35544" y="5498907"/>
            <a:ext cx="258191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9410" marR="5080" indent="-347345">
              <a:lnSpc>
                <a:spcPts val="2850"/>
              </a:lnSpc>
              <a:spcBef>
                <a:spcPts val="220"/>
              </a:spcBef>
            </a:pPr>
            <a:r>
              <a:rPr sz="2400" b="1" dirty="0">
                <a:latin typeface="Arial"/>
                <a:cs typeface="Arial"/>
              </a:rPr>
              <a:t>Make that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change  </a:t>
            </a:r>
            <a:r>
              <a:rPr sz="2400" b="1" dirty="0">
                <a:latin typeface="Arial"/>
                <a:cs typeface="Arial"/>
              </a:rPr>
              <a:t>“permanent”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99475" y="3544387"/>
            <a:ext cx="1416685" cy="1185545"/>
          </a:xfrm>
          <a:custGeom>
            <a:avLst/>
            <a:gdLst/>
            <a:ahLst/>
            <a:cxnLst/>
            <a:rect l="l" t="t" r="r" b="b"/>
            <a:pathLst>
              <a:path w="1416685" h="1185545">
                <a:moveTo>
                  <a:pt x="1062449" y="1185262"/>
                </a:moveTo>
                <a:lnTo>
                  <a:pt x="1062449" y="1008187"/>
                </a:lnTo>
                <a:lnTo>
                  <a:pt x="998430" y="999543"/>
                </a:lnTo>
                <a:lnTo>
                  <a:pt x="935816" y="989566"/>
                </a:lnTo>
                <a:lnTo>
                  <a:pt x="874668" y="978294"/>
                </a:lnTo>
                <a:lnTo>
                  <a:pt x="815049" y="965766"/>
                </a:lnTo>
                <a:lnTo>
                  <a:pt x="757019" y="952018"/>
                </a:lnTo>
                <a:lnTo>
                  <a:pt x="700639" y="937089"/>
                </a:lnTo>
                <a:lnTo>
                  <a:pt x="645970" y="921016"/>
                </a:lnTo>
                <a:lnTo>
                  <a:pt x="593074" y="903836"/>
                </a:lnTo>
                <a:lnTo>
                  <a:pt x="542012" y="885587"/>
                </a:lnTo>
                <a:lnTo>
                  <a:pt x="492845" y="866308"/>
                </a:lnTo>
                <a:lnTo>
                  <a:pt x="445633" y="846035"/>
                </a:lnTo>
                <a:lnTo>
                  <a:pt x="400439" y="824806"/>
                </a:lnTo>
                <a:lnTo>
                  <a:pt x="357323" y="802659"/>
                </a:lnTo>
                <a:lnTo>
                  <a:pt x="316346" y="779632"/>
                </a:lnTo>
                <a:lnTo>
                  <a:pt x="277570" y="755761"/>
                </a:lnTo>
                <a:lnTo>
                  <a:pt x="241055" y="731086"/>
                </a:lnTo>
                <a:lnTo>
                  <a:pt x="206863" y="705642"/>
                </a:lnTo>
                <a:lnTo>
                  <a:pt x="175056" y="679469"/>
                </a:lnTo>
                <a:lnTo>
                  <a:pt x="145693" y="652603"/>
                </a:lnTo>
                <a:lnTo>
                  <a:pt x="118837" y="625083"/>
                </a:lnTo>
                <a:lnTo>
                  <a:pt x="72887" y="568229"/>
                </a:lnTo>
                <a:lnTo>
                  <a:pt x="37697" y="509208"/>
                </a:lnTo>
                <a:lnTo>
                  <a:pt x="13754" y="448320"/>
                </a:lnTo>
                <a:lnTo>
                  <a:pt x="1548" y="385868"/>
                </a:lnTo>
                <a:lnTo>
                  <a:pt x="0" y="354149"/>
                </a:lnTo>
                <a:lnTo>
                  <a:pt x="0" y="0"/>
                </a:lnTo>
                <a:lnTo>
                  <a:pt x="1548" y="31718"/>
                </a:lnTo>
                <a:lnTo>
                  <a:pt x="6153" y="63121"/>
                </a:lnTo>
                <a:lnTo>
                  <a:pt x="24289" y="124829"/>
                </a:lnTo>
                <a:lnTo>
                  <a:pt x="53917" y="184820"/>
                </a:lnTo>
                <a:lnTo>
                  <a:pt x="94548" y="242796"/>
                </a:lnTo>
                <a:lnTo>
                  <a:pt x="145693" y="298453"/>
                </a:lnTo>
                <a:lnTo>
                  <a:pt x="175056" y="325319"/>
                </a:lnTo>
                <a:lnTo>
                  <a:pt x="206863" y="351492"/>
                </a:lnTo>
                <a:lnTo>
                  <a:pt x="241055" y="376936"/>
                </a:lnTo>
                <a:lnTo>
                  <a:pt x="277570" y="401611"/>
                </a:lnTo>
                <a:lnTo>
                  <a:pt x="316346" y="425482"/>
                </a:lnTo>
                <a:lnTo>
                  <a:pt x="357323" y="448509"/>
                </a:lnTo>
                <a:lnTo>
                  <a:pt x="400439" y="470656"/>
                </a:lnTo>
                <a:lnTo>
                  <a:pt x="445633" y="491885"/>
                </a:lnTo>
                <a:lnTo>
                  <a:pt x="492845" y="512158"/>
                </a:lnTo>
                <a:lnTo>
                  <a:pt x="542012" y="531437"/>
                </a:lnTo>
                <a:lnTo>
                  <a:pt x="593074" y="549686"/>
                </a:lnTo>
                <a:lnTo>
                  <a:pt x="645970" y="566866"/>
                </a:lnTo>
                <a:lnTo>
                  <a:pt x="700639" y="582939"/>
                </a:lnTo>
                <a:lnTo>
                  <a:pt x="757019" y="597868"/>
                </a:lnTo>
                <a:lnTo>
                  <a:pt x="815049" y="611616"/>
                </a:lnTo>
                <a:lnTo>
                  <a:pt x="874668" y="624144"/>
                </a:lnTo>
                <a:lnTo>
                  <a:pt x="935816" y="635416"/>
                </a:lnTo>
                <a:lnTo>
                  <a:pt x="998430" y="645393"/>
                </a:lnTo>
                <a:lnTo>
                  <a:pt x="1062449" y="654037"/>
                </a:lnTo>
                <a:lnTo>
                  <a:pt x="1229412" y="654037"/>
                </a:lnTo>
                <a:lnTo>
                  <a:pt x="1416599" y="852562"/>
                </a:lnTo>
                <a:lnTo>
                  <a:pt x="1062449" y="1185262"/>
                </a:lnTo>
                <a:close/>
              </a:path>
              <a:path w="1416685" h="1185545">
                <a:moveTo>
                  <a:pt x="1229412" y="654037"/>
                </a:moveTo>
                <a:lnTo>
                  <a:pt x="1062449" y="654037"/>
                </a:lnTo>
                <a:lnTo>
                  <a:pt x="1062449" y="476962"/>
                </a:lnTo>
                <a:lnTo>
                  <a:pt x="1229412" y="654037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99717" y="2868899"/>
            <a:ext cx="1416685" cy="852805"/>
          </a:xfrm>
          <a:custGeom>
            <a:avLst/>
            <a:gdLst/>
            <a:ahLst/>
            <a:cxnLst/>
            <a:rect l="l" t="t" r="r" b="b"/>
            <a:pathLst>
              <a:path w="1416685" h="852804">
                <a:moveTo>
                  <a:pt x="49298" y="852562"/>
                </a:moveTo>
                <a:lnTo>
                  <a:pt x="28889" y="811782"/>
                </a:lnTo>
                <a:lnTo>
                  <a:pt x="13901" y="770741"/>
                </a:lnTo>
                <a:lnTo>
                  <a:pt x="4287" y="729551"/>
                </a:lnTo>
                <a:lnTo>
                  <a:pt x="0" y="688326"/>
                </a:lnTo>
                <a:lnTo>
                  <a:pt x="993" y="647182"/>
                </a:lnTo>
                <a:lnTo>
                  <a:pt x="7219" y="606231"/>
                </a:lnTo>
                <a:lnTo>
                  <a:pt x="18631" y="565588"/>
                </a:lnTo>
                <a:lnTo>
                  <a:pt x="35183" y="525367"/>
                </a:lnTo>
                <a:lnTo>
                  <a:pt x="56828" y="485681"/>
                </a:lnTo>
                <a:lnTo>
                  <a:pt x="83518" y="446645"/>
                </a:lnTo>
                <a:lnTo>
                  <a:pt x="115206" y="408373"/>
                </a:lnTo>
                <a:lnTo>
                  <a:pt x="151847" y="370978"/>
                </a:lnTo>
                <a:lnTo>
                  <a:pt x="193392" y="334575"/>
                </a:lnTo>
                <a:lnTo>
                  <a:pt x="239795" y="299278"/>
                </a:lnTo>
                <a:lnTo>
                  <a:pt x="291010" y="265200"/>
                </a:lnTo>
                <a:lnTo>
                  <a:pt x="326798" y="243792"/>
                </a:lnTo>
                <a:lnTo>
                  <a:pt x="364206" y="223182"/>
                </a:lnTo>
                <a:lnTo>
                  <a:pt x="403171" y="203384"/>
                </a:lnTo>
                <a:lnTo>
                  <a:pt x="443634" y="184413"/>
                </a:lnTo>
                <a:lnTo>
                  <a:pt x="485533" y="166283"/>
                </a:lnTo>
                <a:lnTo>
                  <a:pt x="528809" y="149008"/>
                </a:lnTo>
                <a:lnTo>
                  <a:pt x="573400" y="132602"/>
                </a:lnTo>
                <a:lnTo>
                  <a:pt x="619246" y="117080"/>
                </a:lnTo>
                <a:lnTo>
                  <a:pt x="666287" y="102456"/>
                </a:lnTo>
                <a:lnTo>
                  <a:pt x="714462" y="88744"/>
                </a:lnTo>
                <a:lnTo>
                  <a:pt x="763710" y="75959"/>
                </a:lnTo>
                <a:lnTo>
                  <a:pt x="813971" y="64114"/>
                </a:lnTo>
                <a:lnTo>
                  <a:pt x="865184" y="53225"/>
                </a:lnTo>
                <a:lnTo>
                  <a:pt x="917288" y="43305"/>
                </a:lnTo>
                <a:lnTo>
                  <a:pt x="970224" y="34368"/>
                </a:lnTo>
                <a:lnTo>
                  <a:pt x="1023930" y="26430"/>
                </a:lnTo>
                <a:lnTo>
                  <a:pt x="1078346" y="19503"/>
                </a:lnTo>
                <a:lnTo>
                  <a:pt x="1133412" y="13603"/>
                </a:lnTo>
                <a:lnTo>
                  <a:pt x="1189066" y="8744"/>
                </a:lnTo>
                <a:lnTo>
                  <a:pt x="1245248" y="4940"/>
                </a:lnTo>
                <a:lnTo>
                  <a:pt x="1301897" y="2205"/>
                </a:lnTo>
                <a:lnTo>
                  <a:pt x="1358954" y="553"/>
                </a:lnTo>
                <a:lnTo>
                  <a:pt x="1416357" y="0"/>
                </a:lnTo>
                <a:lnTo>
                  <a:pt x="1416357" y="354149"/>
                </a:lnTo>
                <a:lnTo>
                  <a:pt x="1354743" y="354783"/>
                </a:lnTo>
                <a:lnTo>
                  <a:pt x="1293686" y="356669"/>
                </a:lnTo>
                <a:lnTo>
                  <a:pt x="1233250" y="359783"/>
                </a:lnTo>
                <a:lnTo>
                  <a:pt x="1173498" y="364104"/>
                </a:lnTo>
                <a:lnTo>
                  <a:pt x="1114494" y="369607"/>
                </a:lnTo>
                <a:lnTo>
                  <a:pt x="1056299" y="376271"/>
                </a:lnTo>
                <a:lnTo>
                  <a:pt x="998978" y="384071"/>
                </a:lnTo>
                <a:lnTo>
                  <a:pt x="942593" y="392986"/>
                </a:lnTo>
                <a:lnTo>
                  <a:pt x="887208" y="402991"/>
                </a:lnTo>
                <a:lnTo>
                  <a:pt x="832885" y="414065"/>
                </a:lnTo>
                <a:lnTo>
                  <a:pt x="779688" y="426183"/>
                </a:lnTo>
                <a:lnTo>
                  <a:pt x="727679" y="439323"/>
                </a:lnTo>
                <a:lnTo>
                  <a:pt x="676923" y="453462"/>
                </a:lnTo>
                <a:lnTo>
                  <a:pt x="627481" y="468577"/>
                </a:lnTo>
                <a:lnTo>
                  <a:pt x="579418" y="484645"/>
                </a:lnTo>
                <a:lnTo>
                  <a:pt x="532795" y="501643"/>
                </a:lnTo>
                <a:lnTo>
                  <a:pt x="487677" y="519548"/>
                </a:lnTo>
                <a:lnTo>
                  <a:pt x="444126" y="538337"/>
                </a:lnTo>
                <a:lnTo>
                  <a:pt x="402206" y="557987"/>
                </a:lnTo>
                <a:lnTo>
                  <a:pt x="361979" y="578474"/>
                </a:lnTo>
                <a:lnTo>
                  <a:pt x="323508" y="599777"/>
                </a:lnTo>
                <a:lnTo>
                  <a:pt x="286858" y="621871"/>
                </a:lnTo>
                <a:lnTo>
                  <a:pt x="252090" y="644735"/>
                </a:lnTo>
                <a:lnTo>
                  <a:pt x="219268" y="668344"/>
                </a:lnTo>
                <a:lnTo>
                  <a:pt x="188454" y="692676"/>
                </a:lnTo>
                <a:lnTo>
                  <a:pt x="159713" y="717708"/>
                </a:lnTo>
                <a:lnTo>
                  <a:pt x="108700" y="769780"/>
                </a:lnTo>
                <a:lnTo>
                  <a:pt x="66732" y="824375"/>
                </a:lnTo>
                <a:lnTo>
                  <a:pt x="49298" y="8525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9475" y="2868900"/>
            <a:ext cx="1416685" cy="1861185"/>
          </a:xfrm>
          <a:custGeom>
            <a:avLst/>
            <a:gdLst/>
            <a:ahLst/>
            <a:cxnLst/>
            <a:rect l="l" t="t" r="r" b="b"/>
            <a:pathLst>
              <a:path w="1416685" h="1861185">
                <a:moveTo>
                  <a:pt x="0" y="675487"/>
                </a:moveTo>
                <a:lnTo>
                  <a:pt x="1548" y="707206"/>
                </a:lnTo>
                <a:lnTo>
                  <a:pt x="6153" y="738609"/>
                </a:lnTo>
                <a:lnTo>
                  <a:pt x="24289" y="800316"/>
                </a:lnTo>
                <a:lnTo>
                  <a:pt x="53917" y="860308"/>
                </a:lnTo>
                <a:lnTo>
                  <a:pt x="94548" y="918283"/>
                </a:lnTo>
                <a:lnTo>
                  <a:pt x="145693" y="973941"/>
                </a:lnTo>
                <a:lnTo>
                  <a:pt x="175056" y="1000806"/>
                </a:lnTo>
                <a:lnTo>
                  <a:pt x="206863" y="1026980"/>
                </a:lnTo>
                <a:lnTo>
                  <a:pt x="241055" y="1052423"/>
                </a:lnTo>
                <a:lnTo>
                  <a:pt x="277570" y="1077099"/>
                </a:lnTo>
                <a:lnTo>
                  <a:pt x="316346" y="1100969"/>
                </a:lnTo>
                <a:lnTo>
                  <a:pt x="357323" y="1123997"/>
                </a:lnTo>
                <a:lnTo>
                  <a:pt x="400439" y="1146144"/>
                </a:lnTo>
                <a:lnTo>
                  <a:pt x="445633" y="1167372"/>
                </a:lnTo>
                <a:lnTo>
                  <a:pt x="492845" y="1187645"/>
                </a:lnTo>
                <a:lnTo>
                  <a:pt x="542012" y="1206925"/>
                </a:lnTo>
                <a:lnTo>
                  <a:pt x="593074" y="1225173"/>
                </a:lnTo>
                <a:lnTo>
                  <a:pt x="645970" y="1242353"/>
                </a:lnTo>
                <a:lnTo>
                  <a:pt x="700639" y="1258426"/>
                </a:lnTo>
                <a:lnTo>
                  <a:pt x="757019" y="1273356"/>
                </a:lnTo>
                <a:lnTo>
                  <a:pt x="815049" y="1287103"/>
                </a:lnTo>
                <a:lnTo>
                  <a:pt x="874668" y="1299632"/>
                </a:lnTo>
                <a:lnTo>
                  <a:pt x="935816" y="1310903"/>
                </a:lnTo>
                <a:lnTo>
                  <a:pt x="998430" y="1320880"/>
                </a:lnTo>
                <a:lnTo>
                  <a:pt x="1062449" y="1329525"/>
                </a:lnTo>
                <a:lnTo>
                  <a:pt x="1062449" y="1152450"/>
                </a:lnTo>
                <a:lnTo>
                  <a:pt x="1416599" y="1528049"/>
                </a:lnTo>
                <a:lnTo>
                  <a:pt x="1062449" y="1860750"/>
                </a:lnTo>
                <a:lnTo>
                  <a:pt x="1062449" y="1683675"/>
                </a:lnTo>
                <a:lnTo>
                  <a:pt x="998430" y="1675030"/>
                </a:lnTo>
                <a:lnTo>
                  <a:pt x="935816" y="1665053"/>
                </a:lnTo>
                <a:lnTo>
                  <a:pt x="874668" y="1653782"/>
                </a:lnTo>
                <a:lnTo>
                  <a:pt x="815049" y="1641253"/>
                </a:lnTo>
                <a:lnTo>
                  <a:pt x="757019" y="1627506"/>
                </a:lnTo>
                <a:lnTo>
                  <a:pt x="700639" y="1612576"/>
                </a:lnTo>
                <a:lnTo>
                  <a:pt x="645970" y="1596503"/>
                </a:lnTo>
                <a:lnTo>
                  <a:pt x="593074" y="1579323"/>
                </a:lnTo>
                <a:lnTo>
                  <a:pt x="542012" y="1561075"/>
                </a:lnTo>
                <a:lnTo>
                  <a:pt x="492845" y="1541795"/>
                </a:lnTo>
                <a:lnTo>
                  <a:pt x="445633" y="1521522"/>
                </a:lnTo>
                <a:lnTo>
                  <a:pt x="400439" y="1500294"/>
                </a:lnTo>
                <a:lnTo>
                  <a:pt x="357323" y="1478147"/>
                </a:lnTo>
                <a:lnTo>
                  <a:pt x="316346" y="1455119"/>
                </a:lnTo>
                <a:lnTo>
                  <a:pt x="277570" y="1431249"/>
                </a:lnTo>
                <a:lnTo>
                  <a:pt x="241055" y="1406573"/>
                </a:lnTo>
                <a:lnTo>
                  <a:pt x="206863" y="1381130"/>
                </a:lnTo>
                <a:lnTo>
                  <a:pt x="175056" y="1354956"/>
                </a:lnTo>
                <a:lnTo>
                  <a:pt x="145693" y="1328091"/>
                </a:lnTo>
                <a:lnTo>
                  <a:pt x="118837" y="1300571"/>
                </a:lnTo>
                <a:lnTo>
                  <a:pt x="72887" y="1243716"/>
                </a:lnTo>
                <a:lnTo>
                  <a:pt x="37697" y="1184695"/>
                </a:lnTo>
                <a:lnTo>
                  <a:pt x="13754" y="1123808"/>
                </a:lnTo>
                <a:lnTo>
                  <a:pt x="1548" y="1061356"/>
                </a:lnTo>
                <a:lnTo>
                  <a:pt x="0" y="1029637"/>
                </a:lnTo>
                <a:lnTo>
                  <a:pt x="0" y="675487"/>
                </a:lnTo>
                <a:lnTo>
                  <a:pt x="5482" y="615646"/>
                </a:lnTo>
                <a:lnTo>
                  <a:pt x="21623" y="557264"/>
                </a:lnTo>
                <a:lnTo>
                  <a:pt x="47961" y="500558"/>
                </a:lnTo>
                <a:lnTo>
                  <a:pt x="84036" y="445751"/>
                </a:lnTo>
                <a:lnTo>
                  <a:pt x="129388" y="393060"/>
                </a:lnTo>
                <a:lnTo>
                  <a:pt x="183554" y="342705"/>
                </a:lnTo>
                <a:lnTo>
                  <a:pt x="213800" y="318473"/>
                </a:lnTo>
                <a:lnTo>
                  <a:pt x="246076" y="294907"/>
                </a:lnTo>
                <a:lnTo>
                  <a:pt x="280326" y="272035"/>
                </a:lnTo>
                <a:lnTo>
                  <a:pt x="316492" y="249885"/>
                </a:lnTo>
                <a:lnTo>
                  <a:pt x="354517" y="228483"/>
                </a:lnTo>
                <a:lnTo>
                  <a:pt x="394342" y="207858"/>
                </a:lnTo>
                <a:lnTo>
                  <a:pt x="435911" y="188037"/>
                </a:lnTo>
                <a:lnTo>
                  <a:pt x="479165" y="169046"/>
                </a:lnTo>
                <a:lnTo>
                  <a:pt x="524047" y="150915"/>
                </a:lnTo>
                <a:lnTo>
                  <a:pt x="570500" y="133670"/>
                </a:lnTo>
                <a:lnTo>
                  <a:pt x="618466" y="117338"/>
                </a:lnTo>
                <a:lnTo>
                  <a:pt x="667887" y="101947"/>
                </a:lnTo>
                <a:lnTo>
                  <a:pt x="718706" y="87525"/>
                </a:lnTo>
                <a:lnTo>
                  <a:pt x="770865" y="74099"/>
                </a:lnTo>
                <a:lnTo>
                  <a:pt x="824306" y="61696"/>
                </a:lnTo>
                <a:lnTo>
                  <a:pt x="878973" y="50345"/>
                </a:lnTo>
                <a:lnTo>
                  <a:pt x="934807" y="40071"/>
                </a:lnTo>
                <a:lnTo>
                  <a:pt x="991751" y="30904"/>
                </a:lnTo>
                <a:lnTo>
                  <a:pt x="1049748" y="22869"/>
                </a:lnTo>
                <a:lnTo>
                  <a:pt x="1108739" y="15996"/>
                </a:lnTo>
                <a:lnTo>
                  <a:pt x="1168667" y="10310"/>
                </a:lnTo>
                <a:lnTo>
                  <a:pt x="1229475" y="5841"/>
                </a:lnTo>
                <a:lnTo>
                  <a:pt x="1291104" y="2614"/>
                </a:lnTo>
                <a:lnTo>
                  <a:pt x="1353499" y="658"/>
                </a:lnTo>
                <a:lnTo>
                  <a:pt x="1416599" y="0"/>
                </a:lnTo>
                <a:lnTo>
                  <a:pt x="1416599" y="354149"/>
                </a:lnTo>
                <a:lnTo>
                  <a:pt x="1354985" y="354783"/>
                </a:lnTo>
                <a:lnTo>
                  <a:pt x="1293928" y="356669"/>
                </a:lnTo>
                <a:lnTo>
                  <a:pt x="1233492" y="359783"/>
                </a:lnTo>
                <a:lnTo>
                  <a:pt x="1173741" y="364104"/>
                </a:lnTo>
                <a:lnTo>
                  <a:pt x="1114736" y="369607"/>
                </a:lnTo>
                <a:lnTo>
                  <a:pt x="1056541" y="376271"/>
                </a:lnTo>
                <a:lnTo>
                  <a:pt x="999220" y="384071"/>
                </a:lnTo>
                <a:lnTo>
                  <a:pt x="942835" y="392986"/>
                </a:lnTo>
                <a:lnTo>
                  <a:pt x="887450" y="402991"/>
                </a:lnTo>
                <a:lnTo>
                  <a:pt x="833127" y="414065"/>
                </a:lnTo>
                <a:lnTo>
                  <a:pt x="779930" y="426183"/>
                </a:lnTo>
                <a:lnTo>
                  <a:pt x="727922" y="439323"/>
                </a:lnTo>
                <a:lnTo>
                  <a:pt x="677165" y="453462"/>
                </a:lnTo>
                <a:lnTo>
                  <a:pt x="627723" y="468577"/>
                </a:lnTo>
                <a:lnTo>
                  <a:pt x="579660" y="484645"/>
                </a:lnTo>
                <a:lnTo>
                  <a:pt x="533037" y="501643"/>
                </a:lnTo>
                <a:lnTo>
                  <a:pt x="487919" y="519548"/>
                </a:lnTo>
                <a:lnTo>
                  <a:pt x="444368" y="538337"/>
                </a:lnTo>
                <a:lnTo>
                  <a:pt x="402448" y="557987"/>
                </a:lnTo>
                <a:lnTo>
                  <a:pt x="362221" y="578474"/>
                </a:lnTo>
                <a:lnTo>
                  <a:pt x="323750" y="599777"/>
                </a:lnTo>
                <a:lnTo>
                  <a:pt x="287100" y="621871"/>
                </a:lnTo>
                <a:lnTo>
                  <a:pt x="252332" y="644735"/>
                </a:lnTo>
                <a:lnTo>
                  <a:pt x="219510" y="668344"/>
                </a:lnTo>
                <a:lnTo>
                  <a:pt x="188697" y="692676"/>
                </a:lnTo>
                <a:lnTo>
                  <a:pt x="159956" y="717708"/>
                </a:lnTo>
                <a:lnTo>
                  <a:pt x="108942" y="769780"/>
                </a:lnTo>
                <a:lnTo>
                  <a:pt x="66974" y="824375"/>
                </a:lnTo>
                <a:lnTo>
                  <a:pt x="49540" y="852562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89874" y="3481437"/>
            <a:ext cx="175133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377190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Comic Sans MS"/>
                <a:cs typeface="Comic Sans MS"/>
              </a:rPr>
              <a:t>git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add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38024" y="5060412"/>
            <a:ext cx="1416685" cy="1185545"/>
          </a:xfrm>
          <a:custGeom>
            <a:avLst/>
            <a:gdLst/>
            <a:ahLst/>
            <a:cxnLst/>
            <a:rect l="l" t="t" r="r" b="b"/>
            <a:pathLst>
              <a:path w="1416684" h="1185545">
                <a:moveTo>
                  <a:pt x="1269338" y="654037"/>
                </a:moveTo>
                <a:lnTo>
                  <a:pt x="354149" y="654037"/>
                </a:lnTo>
                <a:lnTo>
                  <a:pt x="418169" y="645393"/>
                </a:lnTo>
                <a:lnTo>
                  <a:pt x="480783" y="635416"/>
                </a:lnTo>
                <a:lnTo>
                  <a:pt x="541931" y="624144"/>
                </a:lnTo>
                <a:lnTo>
                  <a:pt x="601550" y="611616"/>
                </a:lnTo>
                <a:lnTo>
                  <a:pt x="659580" y="597868"/>
                </a:lnTo>
                <a:lnTo>
                  <a:pt x="715960" y="582939"/>
                </a:lnTo>
                <a:lnTo>
                  <a:pt x="770629" y="566866"/>
                </a:lnTo>
                <a:lnTo>
                  <a:pt x="823525" y="549686"/>
                </a:lnTo>
                <a:lnTo>
                  <a:pt x="874587" y="531437"/>
                </a:lnTo>
                <a:lnTo>
                  <a:pt x="923754" y="512158"/>
                </a:lnTo>
                <a:lnTo>
                  <a:pt x="970966" y="491885"/>
                </a:lnTo>
                <a:lnTo>
                  <a:pt x="1016160" y="470656"/>
                </a:lnTo>
                <a:lnTo>
                  <a:pt x="1059276" y="448509"/>
                </a:lnTo>
                <a:lnTo>
                  <a:pt x="1100253" y="425482"/>
                </a:lnTo>
                <a:lnTo>
                  <a:pt x="1139029" y="401611"/>
                </a:lnTo>
                <a:lnTo>
                  <a:pt x="1175544" y="376936"/>
                </a:lnTo>
                <a:lnTo>
                  <a:pt x="1209736" y="351492"/>
                </a:lnTo>
                <a:lnTo>
                  <a:pt x="1241543" y="325319"/>
                </a:lnTo>
                <a:lnTo>
                  <a:pt x="1270906" y="298453"/>
                </a:lnTo>
                <a:lnTo>
                  <a:pt x="1297762" y="270933"/>
                </a:lnTo>
                <a:lnTo>
                  <a:pt x="1343712" y="214079"/>
                </a:lnTo>
                <a:lnTo>
                  <a:pt x="1378902" y="155058"/>
                </a:lnTo>
                <a:lnTo>
                  <a:pt x="1402845" y="94170"/>
                </a:lnTo>
                <a:lnTo>
                  <a:pt x="1415051" y="31718"/>
                </a:lnTo>
                <a:lnTo>
                  <a:pt x="1416599" y="0"/>
                </a:lnTo>
                <a:lnTo>
                  <a:pt x="1416599" y="354149"/>
                </a:lnTo>
                <a:lnTo>
                  <a:pt x="1410446" y="417271"/>
                </a:lnTo>
                <a:lnTo>
                  <a:pt x="1392310" y="478979"/>
                </a:lnTo>
                <a:lnTo>
                  <a:pt x="1362682" y="538970"/>
                </a:lnTo>
                <a:lnTo>
                  <a:pt x="1322051" y="596946"/>
                </a:lnTo>
                <a:lnTo>
                  <a:pt x="1270906" y="652603"/>
                </a:lnTo>
                <a:lnTo>
                  <a:pt x="1269338" y="654037"/>
                </a:lnTo>
                <a:close/>
              </a:path>
              <a:path w="1416684" h="1185545">
                <a:moveTo>
                  <a:pt x="354149" y="1185262"/>
                </a:moveTo>
                <a:lnTo>
                  <a:pt x="0" y="852562"/>
                </a:lnTo>
                <a:lnTo>
                  <a:pt x="354149" y="476962"/>
                </a:lnTo>
                <a:lnTo>
                  <a:pt x="354149" y="654037"/>
                </a:lnTo>
                <a:lnTo>
                  <a:pt x="1269338" y="654037"/>
                </a:lnTo>
                <a:lnTo>
                  <a:pt x="1209736" y="705642"/>
                </a:lnTo>
                <a:lnTo>
                  <a:pt x="1175544" y="731086"/>
                </a:lnTo>
                <a:lnTo>
                  <a:pt x="1139029" y="755761"/>
                </a:lnTo>
                <a:lnTo>
                  <a:pt x="1100253" y="779632"/>
                </a:lnTo>
                <a:lnTo>
                  <a:pt x="1059276" y="802659"/>
                </a:lnTo>
                <a:lnTo>
                  <a:pt x="1016160" y="824806"/>
                </a:lnTo>
                <a:lnTo>
                  <a:pt x="970966" y="846035"/>
                </a:lnTo>
                <a:lnTo>
                  <a:pt x="923754" y="866308"/>
                </a:lnTo>
                <a:lnTo>
                  <a:pt x="874587" y="885587"/>
                </a:lnTo>
                <a:lnTo>
                  <a:pt x="823525" y="903836"/>
                </a:lnTo>
                <a:lnTo>
                  <a:pt x="770629" y="921016"/>
                </a:lnTo>
                <a:lnTo>
                  <a:pt x="715960" y="937089"/>
                </a:lnTo>
                <a:lnTo>
                  <a:pt x="659580" y="952018"/>
                </a:lnTo>
                <a:lnTo>
                  <a:pt x="601550" y="965766"/>
                </a:lnTo>
                <a:lnTo>
                  <a:pt x="541931" y="978294"/>
                </a:lnTo>
                <a:lnTo>
                  <a:pt x="480783" y="989566"/>
                </a:lnTo>
                <a:lnTo>
                  <a:pt x="418169" y="999543"/>
                </a:lnTo>
                <a:lnTo>
                  <a:pt x="354149" y="1008187"/>
                </a:lnTo>
                <a:lnTo>
                  <a:pt x="354149" y="1185262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38024" y="4384924"/>
            <a:ext cx="1416685" cy="852805"/>
          </a:xfrm>
          <a:custGeom>
            <a:avLst/>
            <a:gdLst/>
            <a:ahLst/>
            <a:cxnLst/>
            <a:rect l="l" t="t" r="r" b="b"/>
            <a:pathLst>
              <a:path w="1416684" h="852804">
                <a:moveTo>
                  <a:pt x="1367059" y="852562"/>
                </a:moveTo>
                <a:lnTo>
                  <a:pt x="1329803" y="796774"/>
                </a:lnTo>
                <a:lnTo>
                  <a:pt x="1283249" y="743417"/>
                </a:lnTo>
                <a:lnTo>
                  <a:pt x="1227902" y="692676"/>
                </a:lnTo>
                <a:lnTo>
                  <a:pt x="1197089" y="668344"/>
                </a:lnTo>
                <a:lnTo>
                  <a:pt x="1164267" y="644735"/>
                </a:lnTo>
                <a:lnTo>
                  <a:pt x="1129499" y="621871"/>
                </a:lnTo>
                <a:lnTo>
                  <a:pt x="1092849" y="599777"/>
                </a:lnTo>
                <a:lnTo>
                  <a:pt x="1054378" y="578474"/>
                </a:lnTo>
                <a:lnTo>
                  <a:pt x="1014151" y="557987"/>
                </a:lnTo>
                <a:lnTo>
                  <a:pt x="972231" y="538337"/>
                </a:lnTo>
                <a:lnTo>
                  <a:pt x="928680" y="519548"/>
                </a:lnTo>
                <a:lnTo>
                  <a:pt x="883562" y="501643"/>
                </a:lnTo>
                <a:lnTo>
                  <a:pt x="836939" y="484645"/>
                </a:lnTo>
                <a:lnTo>
                  <a:pt x="788876" y="468577"/>
                </a:lnTo>
                <a:lnTo>
                  <a:pt x="739434" y="453462"/>
                </a:lnTo>
                <a:lnTo>
                  <a:pt x="688678" y="439323"/>
                </a:lnTo>
                <a:lnTo>
                  <a:pt x="636669" y="426183"/>
                </a:lnTo>
                <a:lnTo>
                  <a:pt x="583472" y="414065"/>
                </a:lnTo>
                <a:lnTo>
                  <a:pt x="529149" y="402991"/>
                </a:lnTo>
                <a:lnTo>
                  <a:pt x="473764" y="392986"/>
                </a:lnTo>
                <a:lnTo>
                  <a:pt x="417379" y="384071"/>
                </a:lnTo>
                <a:lnTo>
                  <a:pt x="360058" y="376271"/>
                </a:lnTo>
                <a:lnTo>
                  <a:pt x="301863" y="369607"/>
                </a:lnTo>
                <a:lnTo>
                  <a:pt x="242858" y="364104"/>
                </a:lnTo>
                <a:lnTo>
                  <a:pt x="183107" y="359783"/>
                </a:lnTo>
                <a:lnTo>
                  <a:pt x="122671" y="356669"/>
                </a:lnTo>
                <a:lnTo>
                  <a:pt x="61614" y="354783"/>
                </a:lnTo>
                <a:lnTo>
                  <a:pt x="0" y="354149"/>
                </a:lnTo>
                <a:lnTo>
                  <a:pt x="0" y="0"/>
                </a:lnTo>
                <a:lnTo>
                  <a:pt x="57403" y="553"/>
                </a:lnTo>
                <a:lnTo>
                  <a:pt x="114459" y="2205"/>
                </a:lnTo>
                <a:lnTo>
                  <a:pt x="171109" y="4940"/>
                </a:lnTo>
                <a:lnTo>
                  <a:pt x="227291" y="8744"/>
                </a:lnTo>
                <a:lnTo>
                  <a:pt x="282945" y="13603"/>
                </a:lnTo>
                <a:lnTo>
                  <a:pt x="338011" y="19503"/>
                </a:lnTo>
                <a:lnTo>
                  <a:pt x="392427" y="26430"/>
                </a:lnTo>
                <a:lnTo>
                  <a:pt x="446133" y="34368"/>
                </a:lnTo>
                <a:lnTo>
                  <a:pt x="499068" y="43305"/>
                </a:lnTo>
                <a:lnTo>
                  <a:pt x="551173" y="53225"/>
                </a:lnTo>
                <a:lnTo>
                  <a:pt x="602386" y="64114"/>
                </a:lnTo>
                <a:lnTo>
                  <a:pt x="652647" y="75959"/>
                </a:lnTo>
                <a:lnTo>
                  <a:pt x="701895" y="88744"/>
                </a:lnTo>
                <a:lnTo>
                  <a:pt x="750070" y="102456"/>
                </a:lnTo>
                <a:lnTo>
                  <a:pt x="797111" y="117080"/>
                </a:lnTo>
                <a:lnTo>
                  <a:pt x="842957" y="132602"/>
                </a:lnTo>
                <a:lnTo>
                  <a:pt x="887548" y="149008"/>
                </a:lnTo>
                <a:lnTo>
                  <a:pt x="930824" y="166283"/>
                </a:lnTo>
                <a:lnTo>
                  <a:pt x="972723" y="184413"/>
                </a:lnTo>
                <a:lnTo>
                  <a:pt x="1013186" y="203384"/>
                </a:lnTo>
                <a:lnTo>
                  <a:pt x="1052151" y="223182"/>
                </a:lnTo>
                <a:lnTo>
                  <a:pt x="1089558" y="243792"/>
                </a:lnTo>
                <a:lnTo>
                  <a:pt x="1125347" y="265199"/>
                </a:lnTo>
                <a:lnTo>
                  <a:pt x="1176561" y="299277"/>
                </a:lnTo>
                <a:lnTo>
                  <a:pt x="1222965" y="334575"/>
                </a:lnTo>
                <a:lnTo>
                  <a:pt x="1264510" y="370978"/>
                </a:lnTo>
                <a:lnTo>
                  <a:pt x="1301150" y="408373"/>
                </a:lnTo>
                <a:lnTo>
                  <a:pt x="1332839" y="446645"/>
                </a:lnTo>
                <a:lnTo>
                  <a:pt x="1359529" y="485681"/>
                </a:lnTo>
                <a:lnTo>
                  <a:pt x="1381174" y="525367"/>
                </a:lnTo>
                <a:lnTo>
                  <a:pt x="1397726" y="565588"/>
                </a:lnTo>
                <a:lnTo>
                  <a:pt x="1409138" y="606231"/>
                </a:lnTo>
                <a:lnTo>
                  <a:pt x="1415364" y="647182"/>
                </a:lnTo>
                <a:lnTo>
                  <a:pt x="1416357" y="688326"/>
                </a:lnTo>
                <a:lnTo>
                  <a:pt x="1412070" y="729551"/>
                </a:lnTo>
                <a:lnTo>
                  <a:pt x="1402456" y="770741"/>
                </a:lnTo>
                <a:lnTo>
                  <a:pt x="1387468" y="811782"/>
                </a:lnTo>
                <a:lnTo>
                  <a:pt x="1367059" y="8525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38024" y="4384924"/>
            <a:ext cx="1416685" cy="1861185"/>
          </a:xfrm>
          <a:custGeom>
            <a:avLst/>
            <a:gdLst/>
            <a:ahLst/>
            <a:cxnLst/>
            <a:rect l="l" t="t" r="r" b="b"/>
            <a:pathLst>
              <a:path w="1416684" h="1861185">
                <a:moveTo>
                  <a:pt x="1416599" y="675487"/>
                </a:moveTo>
                <a:lnTo>
                  <a:pt x="1415051" y="707206"/>
                </a:lnTo>
                <a:lnTo>
                  <a:pt x="1410446" y="738609"/>
                </a:lnTo>
                <a:lnTo>
                  <a:pt x="1392310" y="800316"/>
                </a:lnTo>
                <a:lnTo>
                  <a:pt x="1362682" y="860308"/>
                </a:lnTo>
                <a:lnTo>
                  <a:pt x="1322051" y="918283"/>
                </a:lnTo>
                <a:lnTo>
                  <a:pt x="1270906" y="973941"/>
                </a:lnTo>
                <a:lnTo>
                  <a:pt x="1241543" y="1000806"/>
                </a:lnTo>
                <a:lnTo>
                  <a:pt x="1209736" y="1026980"/>
                </a:lnTo>
                <a:lnTo>
                  <a:pt x="1175544" y="1052423"/>
                </a:lnTo>
                <a:lnTo>
                  <a:pt x="1139029" y="1077099"/>
                </a:lnTo>
                <a:lnTo>
                  <a:pt x="1100253" y="1100969"/>
                </a:lnTo>
                <a:lnTo>
                  <a:pt x="1059276" y="1123997"/>
                </a:lnTo>
                <a:lnTo>
                  <a:pt x="1016160" y="1146144"/>
                </a:lnTo>
                <a:lnTo>
                  <a:pt x="970966" y="1167372"/>
                </a:lnTo>
                <a:lnTo>
                  <a:pt x="923754" y="1187645"/>
                </a:lnTo>
                <a:lnTo>
                  <a:pt x="874587" y="1206925"/>
                </a:lnTo>
                <a:lnTo>
                  <a:pt x="823525" y="1225173"/>
                </a:lnTo>
                <a:lnTo>
                  <a:pt x="770629" y="1242353"/>
                </a:lnTo>
                <a:lnTo>
                  <a:pt x="715960" y="1258426"/>
                </a:lnTo>
                <a:lnTo>
                  <a:pt x="659580" y="1273356"/>
                </a:lnTo>
                <a:lnTo>
                  <a:pt x="601550" y="1287103"/>
                </a:lnTo>
                <a:lnTo>
                  <a:pt x="541931" y="1299632"/>
                </a:lnTo>
                <a:lnTo>
                  <a:pt x="480783" y="1310903"/>
                </a:lnTo>
                <a:lnTo>
                  <a:pt x="418169" y="1320880"/>
                </a:lnTo>
                <a:lnTo>
                  <a:pt x="354149" y="1329525"/>
                </a:lnTo>
                <a:lnTo>
                  <a:pt x="354149" y="1152450"/>
                </a:lnTo>
                <a:lnTo>
                  <a:pt x="0" y="1528049"/>
                </a:lnTo>
                <a:lnTo>
                  <a:pt x="354149" y="1860750"/>
                </a:lnTo>
                <a:lnTo>
                  <a:pt x="354149" y="1683675"/>
                </a:lnTo>
                <a:lnTo>
                  <a:pt x="418169" y="1675030"/>
                </a:lnTo>
                <a:lnTo>
                  <a:pt x="480783" y="1665053"/>
                </a:lnTo>
                <a:lnTo>
                  <a:pt x="541931" y="1653782"/>
                </a:lnTo>
                <a:lnTo>
                  <a:pt x="601550" y="1641253"/>
                </a:lnTo>
                <a:lnTo>
                  <a:pt x="659580" y="1627506"/>
                </a:lnTo>
                <a:lnTo>
                  <a:pt x="715960" y="1612576"/>
                </a:lnTo>
                <a:lnTo>
                  <a:pt x="770629" y="1596503"/>
                </a:lnTo>
                <a:lnTo>
                  <a:pt x="823525" y="1579323"/>
                </a:lnTo>
                <a:lnTo>
                  <a:pt x="874587" y="1561075"/>
                </a:lnTo>
                <a:lnTo>
                  <a:pt x="923754" y="1541795"/>
                </a:lnTo>
                <a:lnTo>
                  <a:pt x="970966" y="1521522"/>
                </a:lnTo>
                <a:lnTo>
                  <a:pt x="1016160" y="1500294"/>
                </a:lnTo>
                <a:lnTo>
                  <a:pt x="1059276" y="1478147"/>
                </a:lnTo>
                <a:lnTo>
                  <a:pt x="1100253" y="1455119"/>
                </a:lnTo>
                <a:lnTo>
                  <a:pt x="1139029" y="1431249"/>
                </a:lnTo>
                <a:lnTo>
                  <a:pt x="1175544" y="1406573"/>
                </a:lnTo>
                <a:lnTo>
                  <a:pt x="1209736" y="1381130"/>
                </a:lnTo>
                <a:lnTo>
                  <a:pt x="1241543" y="1354956"/>
                </a:lnTo>
                <a:lnTo>
                  <a:pt x="1270906" y="1328091"/>
                </a:lnTo>
                <a:lnTo>
                  <a:pt x="1297762" y="1300571"/>
                </a:lnTo>
                <a:lnTo>
                  <a:pt x="1343712" y="1243716"/>
                </a:lnTo>
                <a:lnTo>
                  <a:pt x="1378902" y="1184695"/>
                </a:lnTo>
                <a:lnTo>
                  <a:pt x="1402845" y="1123808"/>
                </a:lnTo>
                <a:lnTo>
                  <a:pt x="1415051" y="1061356"/>
                </a:lnTo>
                <a:lnTo>
                  <a:pt x="1416599" y="1029637"/>
                </a:lnTo>
                <a:lnTo>
                  <a:pt x="1416599" y="675487"/>
                </a:lnTo>
                <a:lnTo>
                  <a:pt x="1411117" y="615646"/>
                </a:lnTo>
                <a:lnTo>
                  <a:pt x="1394976" y="557264"/>
                </a:lnTo>
                <a:lnTo>
                  <a:pt x="1368638" y="500559"/>
                </a:lnTo>
                <a:lnTo>
                  <a:pt x="1332563" y="445751"/>
                </a:lnTo>
                <a:lnTo>
                  <a:pt x="1287211" y="393060"/>
                </a:lnTo>
                <a:lnTo>
                  <a:pt x="1233045" y="342705"/>
                </a:lnTo>
                <a:lnTo>
                  <a:pt x="1202799" y="318473"/>
                </a:lnTo>
                <a:lnTo>
                  <a:pt x="1170523" y="294907"/>
                </a:lnTo>
                <a:lnTo>
                  <a:pt x="1136273" y="272035"/>
                </a:lnTo>
                <a:lnTo>
                  <a:pt x="1100107" y="249885"/>
                </a:lnTo>
                <a:lnTo>
                  <a:pt x="1062082" y="228483"/>
                </a:lnTo>
                <a:lnTo>
                  <a:pt x="1022257" y="207858"/>
                </a:lnTo>
                <a:lnTo>
                  <a:pt x="980688" y="188037"/>
                </a:lnTo>
                <a:lnTo>
                  <a:pt x="937434" y="169047"/>
                </a:lnTo>
                <a:lnTo>
                  <a:pt x="892552" y="150915"/>
                </a:lnTo>
                <a:lnTo>
                  <a:pt x="846099" y="133670"/>
                </a:lnTo>
                <a:lnTo>
                  <a:pt x="798133" y="117338"/>
                </a:lnTo>
                <a:lnTo>
                  <a:pt x="748712" y="101947"/>
                </a:lnTo>
                <a:lnTo>
                  <a:pt x="697893" y="87525"/>
                </a:lnTo>
                <a:lnTo>
                  <a:pt x="645734" y="74099"/>
                </a:lnTo>
                <a:lnTo>
                  <a:pt x="592292" y="61697"/>
                </a:lnTo>
                <a:lnTo>
                  <a:pt x="537626" y="50345"/>
                </a:lnTo>
                <a:lnTo>
                  <a:pt x="481792" y="40071"/>
                </a:lnTo>
                <a:lnTo>
                  <a:pt x="424848" y="30904"/>
                </a:lnTo>
                <a:lnTo>
                  <a:pt x="366851" y="22869"/>
                </a:lnTo>
                <a:lnTo>
                  <a:pt x="307860" y="15996"/>
                </a:lnTo>
                <a:lnTo>
                  <a:pt x="247932" y="10310"/>
                </a:lnTo>
                <a:lnTo>
                  <a:pt x="187124" y="5841"/>
                </a:lnTo>
                <a:lnTo>
                  <a:pt x="125495" y="2614"/>
                </a:lnTo>
                <a:lnTo>
                  <a:pt x="63100" y="658"/>
                </a:lnTo>
                <a:lnTo>
                  <a:pt x="0" y="0"/>
                </a:lnTo>
                <a:lnTo>
                  <a:pt x="0" y="354149"/>
                </a:lnTo>
                <a:lnTo>
                  <a:pt x="61614" y="354783"/>
                </a:lnTo>
                <a:lnTo>
                  <a:pt x="122671" y="356669"/>
                </a:lnTo>
                <a:lnTo>
                  <a:pt x="183107" y="359783"/>
                </a:lnTo>
                <a:lnTo>
                  <a:pt x="242858" y="364104"/>
                </a:lnTo>
                <a:lnTo>
                  <a:pt x="301863" y="369607"/>
                </a:lnTo>
                <a:lnTo>
                  <a:pt x="360058" y="376271"/>
                </a:lnTo>
                <a:lnTo>
                  <a:pt x="417379" y="384071"/>
                </a:lnTo>
                <a:lnTo>
                  <a:pt x="473764" y="392986"/>
                </a:lnTo>
                <a:lnTo>
                  <a:pt x="529149" y="402991"/>
                </a:lnTo>
                <a:lnTo>
                  <a:pt x="583472" y="414065"/>
                </a:lnTo>
                <a:lnTo>
                  <a:pt x="636669" y="426183"/>
                </a:lnTo>
                <a:lnTo>
                  <a:pt x="688678" y="439323"/>
                </a:lnTo>
                <a:lnTo>
                  <a:pt x="739434" y="453462"/>
                </a:lnTo>
                <a:lnTo>
                  <a:pt x="788876" y="468577"/>
                </a:lnTo>
                <a:lnTo>
                  <a:pt x="836939" y="484645"/>
                </a:lnTo>
                <a:lnTo>
                  <a:pt x="883562" y="501643"/>
                </a:lnTo>
                <a:lnTo>
                  <a:pt x="928680" y="519548"/>
                </a:lnTo>
                <a:lnTo>
                  <a:pt x="972231" y="538337"/>
                </a:lnTo>
                <a:lnTo>
                  <a:pt x="1014151" y="557987"/>
                </a:lnTo>
                <a:lnTo>
                  <a:pt x="1054378" y="578474"/>
                </a:lnTo>
                <a:lnTo>
                  <a:pt x="1092849" y="599777"/>
                </a:lnTo>
                <a:lnTo>
                  <a:pt x="1129499" y="621871"/>
                </a:lnTo>
                <a:lnTo>
                  <a:pt x="1164267" y="644735"/>
                </a:lnTo>
                <a:lnTo>
                  <a:pt x="1197089" y="668344"/>
                </a:lnTo>
                <a:lnTo>
                  <a:pt x="1227902" y="692676"/>
                </a:lnTo>
                <a:lnTo>
                  <a:pt x="1256643" y="717708"/>
                </a:lnTo>
                <a:lnTo>
                  <a:pt x="1307657" y="769780"/>
                </a:lnTo>
                <a:lnTo>
                  <a:pt x="1349625" y="824375"/>
                </a:lnTo>
                <a:lnTo>
                  <a:pt x="1367059" y="852562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38975" y="4908999"/>
            <a:ext cx="242189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459740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Comic Sans MS"/>
                <a:cs typeface="Comic Sans MS"/>
              </a:rPr>
              <a:t>git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commit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1898" y="399621"/>
            <a:ext cx="672401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The </a:t>
            </a:r>
            <a:r>
              <a:rPr dirty="0"/>
              <a:t>three </a:t>
            </a:r>
            <a:r>
              <a:rPr spc="10" dirty="0"/>
              <a:t>steps </a:t>
            </a:r>
            <a:r>
              <a:rPr spc="5" dirty="0"/>
              <a:t>of</a:t>
            </a:r>
            <a:r>
              <a:rPr spc="-85" dirty="0"/>
              <a:t> </a:t>
            </a:r>
            <a:r>
              <a:rPr dirty="0"/>
              <a:t>git</a:t>
            </a:r>
          </a:p>
        </p:txBody>
      </p:sp>
      <p:sp>
        <p:nvSpPr>
          <p:cNvPr id="3" name="object 3"/>
          <p:cNvSpPr/>
          <p:nvPr/>
        </p:nvSpPr>
        <p:spPr>
          <a:xfrm>
            <a:off x="7177209" y="6083260"/>
            <a:ext cx="1819275" cy="532130"/>
          </a:xfrm>
          <a:custGeom>
            <a:avLst/>
            <a:gdLst/>
            <a:ahLst/>
            <a:cxnLst/>
            <a:rect l="l" t="t" r="r" b="b"/>
            <a:pathLst>
              <a:path w="1819275" h="532129">
                <a:moveTo>
                  <a:pt x="1730233" y="531804"/>
                </a:moveTo>
                <a:lnTo>
                  <a:pt x="88634" y="531804"/>
                </a:lnTo>
                <a:lnTo>
                  <a:pt x="54134" y="524839"/>
                </a:lnTo>
                <a:lnTo>
                  <a:pt x="25960" y="505843"/>
                </a:lnTo>
                <a:lnTo>
                  <a:pt x="6965" y="477669"/>
                </a:lnTo>
                <a:lnTo>
                  <a:pt x="0" y="443168"/>
                </a:lnTo>
                <a:lnTo>
                  <a:pt x="0" y="88635"/>
                </a:lnTo>
                <a:lnTo>
                  <a:pt x="6965" y="54134"/>
                </a:lnTo>
                <a:lnTo>
                  <a:pt x="25960" y="25960"/>
                </a:lnTo>
                <a:lnTo>
                  <a:pt x="54134" y="6965"/>
                </a:lnTo>
                <a:lnTo>
                  <a:pt x="88634" y="0"/>
                </a:lnTo>
                <a:lnTo>
                  <a:pt x="1730233" y="0"/>
                </a:lnTo>
                <a:lnTo>
                  <a:pt x="1779409" y="14892"/>
                </a:lnTo>
                <a:lnTo>
                  <a:pt x="1812122" y="54716"/>
                </a:lnTo>
                <a:lnTo>
                  <a:pt x="1818869" y="88635"/>
                </a:lnTo>
                <a:lnTo>
                  <a:pt x="1818869" y="443168"/>
                </a:lnTo>
                <a:lnTo>
                  <a:pt x="1811904" y="477669"/>
                </a:lnTo>
                <a:lnTo>
                  <a:pt x="1792908" y="505843"/>
                </a:lnTo>
                <a:lnTo>
                  <a:pt x="1764734" y="524839"/>
                </a:lnTo>
                <a:lnTo>
                  <a:pt x="1730233" y="531804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77209" y="6083260"/>
            <a:ext cx="1819275" cy="532130"/>
          </a:xfrm>
          <a:custGeom>
            <a:avLst/>
            <a:gdLst/>
            <a:ahLst/>
            <a:cxnLst/>
            <a:rect l="l" t="t" r="r" b="b"/>
            <a:pathLst>
              <a:path w="1819275" h="532129">
                <a:moveTo>
                  <a:pt x="0" y="88635"/>
                </a:moveTo>
                <a:lnTo>
                  <a:pt x="6965" y="54134"/>
                </a:lnTo>
                <a:lnTo>
                  <a:pt x="25960" y="25960"/>
                </a:lnTo>
                <a:lnTo>
                  <a:pt x="54134" y="6965"/>
                </a:lnTo>
                <a:lnTo>
                  <a:pt x="88634" y="0"/>
                </a:lnTo>
                <a:lnTo>
                  <a:pt x="1730233" y="0"/>
                </a:lnTo>
                <a:lnTo>
                  <a:pt x="1779409" y="14892"/>
                </a:lnTo>
                <a:lnTo>
                  <a:pt x="1812122" y="54716"/>
                </a:lnTo>
                <a:lnTo>
                  <a:pt x="1818869" y="88635"/>
                </a:lnTo>
                <a:lnTo>
                  <a:pt x="1818869" y="443168"/>
                </a:lnTo>
                <a:lnTo>
                  <a:pt x="1811904" y="477669"/>
                </a:lnTo>
                <a:lnTo>
                  <a:pt x="1792908" y="505843"/>
                </a:lnTo>
                <a:lnTo>
                  <a:pt x="1764734" y="524839"/>
                </a:lnTo>
                <a:lnTo>
                  <a:pt x="1730233" y="531804"/>
                </a:lnTo>
                <a:lnTo>
                  <a:pt x="88634" y="531804"/>
                </a:lnTo>
                <a:lnTo>
                  <a:pt x="54134" y="524839"/>
                </a:lnTo>
                <a:lnTo>
                  <a:pt x="25960" y="505843"/>
                </a:lnTo>
                <a:lnTo>
                  <a:pt x="6965" y="477669"/>
                </a:lnTo>
                <a:lnTo>
                  <a:pt x="0" y="443168"/>
                </a:lnTo>
                <a:lnTo>
                  <a:pt x="0" y="8863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98976" y="6119800"/>
            <a:ext cx="15754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64160" marR="5080" indent="-252095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Add </a:t>
            </a:r>
            <a:r>
              <a:rPr sz="1400" b="1" dirty="0">
                <a:latin typeface="Arial"/>
                <a:cs typeface="Arial"/>
              </a:rPr>
              <a:t>the </a:t>
            </a:r>
            <a:r>
              <a:rPr sz="1400" b="1" spc="-5" dirty="0">
                <a:latin typeface="Arial"/>
                <a:cs typeface="Arial"/>
              </a:rPr>
              <a:t>change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  </a:t>
            </a:r>
            <a:r>
              <a:rPr sz="1400" b="1" spc="-5" dirty="0">
                <a:latin typeface="Arial"/>
                <a:cs typeface="Arial"/>
              </a:rPr>
              <a:t>staging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area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77209" y="6999799"/>
            <a:ext cx="1819275" cy="532130"/>
          </a:xfrm>
          <a:custGeom>
            <a:avLst/>
            <a:gdLst/>
            <a:ahLst/>
            <a:cxnLst/>
            <a:rect l="l" t="t" r="r" b="b"/>
            <a:pathLst>
              <a:path w="1819275" h="532129">
                <a:moveTo>
                  <a:pt x="1730233" y="531804"/>
                </a:moveTo>
                <a:lnTo>
                  <a:pt x="88634" y="531804"/>
                </a:lnTo>
                <a:lnTo>
                  <a:pt x="54134" y="524839"/>
                </a:lnTo>
                <a:lnTo>
                  <a:pt x="25960" y="505843"/>
                </a:lnTo>
                <a:lnTo>
                  <a:pt x="6965" y="477669"/>
                </a:lnTo>
                <a:lnTo>
                  <a:pt x="0" y="443168"/>
                </a:lnTo>
                <a:lnTo>
                  <a:pt x="0" y="88635"/>
                </a:lnTo>
                <a:lnTo>
                  <a:pt x="6965" y="54134"/>
                </a:lnTo>
                <a:lnTo>
                  <a:pt x="25960" y="25960"/>
                </a:lnTo>
                <a:lnTo>
                  <a:pt x="54134" y="6965"/>
                </a:lnTo>
                <a:lnTo>
                  <a:pt x="88634" y="0"/>
                </a:lnTo>
                <a:lnTo>
                  <a:pt x="1730233" y="0"/>
                </a:lnTo>
                <a:lnTo>
                  <a:pt x="1779409" y="14892"/>
                </a:lnTo>
                <a:lnTo>
                  <a:pt x="1812122" y="54716"/>
                </a:lnTo>
                <a:lnTo>
                  <a:pt x="1818869" y="88635"/>
                </a:lnTo>
                <a:lnTo>
                  <a:pt x="1818869" y="443168"/>
                </a:lnTo>
                <a:lnTo>
                  <a:pt x="1811904" y="477669"/>
                </a:lnTo>
                <a:lnTo>
                  <a:pt x="1792908" y="505843"/>
                </a:lnTo>
                <a:lnTo>
                  <a:pt x="1764734" y="524839"/>
                </a:lnTo>
                <a:lnTo>
                  <a:pt x="1730233" y="531804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77209" y="6999799"/>
            <a:ext cx="1819275" cy="532130"/>
          </a:xfrm>
          <a:custGeom>
            <a:avLst/>
            <a:gdLst/>
            <a:ahLst/>
            <a:cxnLst/>
            <a:rect l="l" t="t" r="r" b="b"/>
            <a:pathLst>
              <a:path w="1819275" h="532129">
                <a:moveTo>
                  <a:pt x="0" y="88635"/>
                </a:moveTo>
                <a:lnTo>
                  <a:pt x="6965" y="54134"/>
                </a:lnTo>
                <a:lnTo>
                  <a:pt x="25960" y="25960"/>
                </a:lnTo>
                <a:lnTo>
                  <a:pt x="54134" y="6965"/>
                </a:lnTo>
                <a:lnTo>
                  <a:pt x="88634" y="0"/>
                </a:lnTo>
                <a:lnTo>
                  <a:pt x="1730233" y="0"/>
                </a:lnTo>
                <a:lnTo>
                  <a:pt x="1779409" y="14892"/>
                </a:lnTo>
                <a:lnTo>
                  <a:pt x="1812122" y="54716"/>
                </a:lnTo>
                <a:lnTo>
                  <a:pt x="1818869" y="88635"/>
                </a:lnTo>
                <a:lnTo>
                  <a:pt x="1818869" y="443168"/>
                </a:lnTo>
                <a:lnTo>
                  <a:pt x="1811904" y="477669"/>
                </a:lnTo>
                <a:lnTo>
                  <a:pt x="1792908" y="505843"/>
                </a:lnTo>
                <a:lnTo>
                  <a:pt x="1764734" y="524839"/>
                </a:lnTo>
                <a:lnTo>
                  <a:pt x="1730233" y="531804"/>
                </a:lnTo>
                <a:lnTo>
                  <a:pt x="88634" y="531804"/>
                </a:lnTo>
                <a:lnTo>
                  <a:pt x="54134" y="524839"/>
                </a:lnTo>
                <a:lnTo>
                  <a:pt x="25960" y="505843"/>
                </a:lnTo>
                <a:lnTo>
                  <a:pt x="6965" y="477669"/>
                </a:lnTo>
                <a:lnTo>
                  <a:pt x="0" y="443168"/>
                </a:lnTo>
                <a:lnTo>
                  <a:pt x="0" y="8863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28391" y="7036339"/>
            <a:ext cx="15170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14629" marR="5080" indent="-202565">
              <a:lnSpc>
                <a:spcPts val="1650"/>
              </a:lnSpc>
              <a:spcBef>
                <a:spcPts val="180"/>
              </a:spcBef>
            </a:pPr>
            <a:r>
              <a:rPr sz="1400" b="1" dirty="0">
                <a:latin typeface="Arial"/>
                <a:cs typeface="Arial"/>
              </a:rPr>
              <a:t>Make that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change  </a:t>
            </a:r>
            <a:r>
              <a:rPr sz="1400" b="1" dirty="0">
                <a:latin typeface="Arial"/>
                <a:cs typeface="Arial"/>
              </a:rPr>
              <a:t>“permanent”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75459" y="5801419"/>
            <a:ext cx="800735" cy="732155"/>
          </a:xfrm>
          <a:custGeom>
            <a:avLst/>
            <a:gdLst/>
            <a:ahLst/>
            <a:cxnLst/>
            <a:rect l="l" t="t" r="r" b="b"/>
            <a:pathLst>
              <a:path w="800734" h="732154">
                <a:moveTo>
                  <a:pt x="600496" y="731782"/>
                </a:moveTo>
                <a:lnTo>
                  <a:pt x="600496" y="631699"/>
                </a:lnTo>
                <a:lnTo>
                  <a:pt x="539247" y="621438"/>
                </a:lnTo>
                <a:lnTo>
                  <a:pt x="480381" y="608671"/>
                </a:lnTo>
                <a:lnTo>
                  <a:pt x="424069" y="593520"/>
                </a:lnTo>
                <a:lnTo>
                  <a:pt x="370483" y="576108"/>
                </a:lnTo>
                <a:lnTo>
                  <a:pt x="319795" y="556560"/>
                </a:lnTo>
                <a:lnTo>
                  <a:pt x="272176" y="534998"/>
                </a:lnTo>
                <a:lnTo>
                  <a:pt x="227798" y="511545"/>
                </a:lnTo>
                <a:lnTo>
                  <a:pt x="186832" y="486325"/>
                </a:lnTo>
                <a:lnTo>
                  <a:pt x="149450" y="459461"/>
                </a:lnTo>
                <a:lnTo>
                  <a:pt x="115824" y="431077"/>
                </a:lnTo>
                <a:lnTo>
                  <a:pt x="86124" y="401295"/>
                </a:lnTo>
                <a:lnTo>
                  <a:pt x="60523" y="370240"/>
                </a:lnTo>
                <a:lnTo>
                  <a:pt x="39192" y="338033"/>
                </a:lnTo>
                <a:lnTo>
                  <a:pt x="10026" y="270661"/>
                </a:lnTo>
                <a:lnTo>
                  <a:pt x="68" y="201130"/>
                </a:lnTo>
                <a:lnTo>
                  <a:pt x="0" y="0"/>
                </a:lnTo>
                <a:lnTo>
                  <a:pt x="2535" y="35576"/>
                </a:lnTo>
                <a:lnTo>
                  <a:pt x="10026" y="70495"/>
                </a:lnTo>
                <a:lnTo>
                  <a:pt x="39192" y="137868"/>
                </a:lnTo>
                <a:lnTo>
                  <a:pt x="60523" y="170074"/>
                </a:lnTo>
                <a:lnTo>
                  <a:pt x="86124" y="201130"/>
                </a:lnTo>
                <a:lnTo>
                  <a:pt x="115824" y="230912"/>
                </a:lnTo>
                <a:lnTo>
                  <a:pt x="149450" y="259296"/>
                </a:lnTo>
                <a:lnTo>
                  <a:pt x="186832" y="286160"/>
                </a:lnTo>
                <a:lnTo>
                  <a:pt x="227798" y="311379"/>
                </a:lnTo>
                <a:lnTo>
                  <a:pt x="272176" y="334832"/>
                </a:lnTo>
                <a:lnTo>
                  <a:pt x="319795" y="356394"/>
                </a:lnTo>
                <a:lnTo>
                  <a:pt x="370483" y="375943"/>
                </a:lnTo>
                <a:lnTo>
                  <a:pt x="424069" y="393354"/>
                </a:lnTo>
                <a:lnTo>
                  <a:pt x="480381" y="408505"/>
                </a:lnTo>
                <a:lnTo>
                  <a:pt x="539247" y="421273"/>
                </a:lnTo>
                <a:lnTo>
                  <a:pt x="600496" y="431533"/>
                </a:lnTo>
                <a:lnTo>
                  <a:pt x="693970" y="431533"/>
                </a:lnTo>
                <a:lnTo>
                  <a:pt x="800662" y="545768"/>
                </a:lnTo>
                <a:lnTo>
                  <a:pt x="600496" y="731782"/>
                </a:lnTo>
                <a:close/>
              </a:path>
              <a:path w="800734" h="732154">
                <a:moveTo>
                  <a:pt x="693970" y="431533"/>
                </a:moveTo>
                <a:lnTo>
                  <a:pt x="600496" y="431533"/>
                </a:lnTo>
                <a:lnTo>
                  <a:pt x="600496" y="331450"/>
                </a:lnTo>
                <a:lnTo>
                  <a:pt x="693970" y="431533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75709" y="5355733"/>
            <a:ext cx="800735" cy="546100"/>
          </a:xfrm>
          <a:custGeom>
            <a:avLst/>
            <a:gdLst/>
            <a:ahLst/>
            <a:cxnLst/>
            <a:rect l="l" t="t" r="r" b="b"/>
            <a:pathLst>
              <a:path w="800734" h="546100">
                <a:moveTo>
                  <a:pt x="20198" y="545768"/>
                </a:moveTo>
                <a:lnTo>
                  <a:pt x="6040" y="501465"/>
                </a:lnTo>
                <a:lnTo>
                  <a:pt x="0" y="456992"/>
                </a:lnTo>
                <a:lnTo>
                  <a:pt x="1944" y="412672"/>
                </a:lnTo>
                <a:lnTo>
                  <a:pt x="11743" y="368832"/>
                </a:lnTo>
                <a:lnTo>
                  <a:pt x="29262" y="325794"/>
                </a:lnTo>
                <a:lnTo>
                  <a:pt x="54370" y="283885"/>
                </a:lnTo>
                <a:lnTo>
                  <a:pt x="86935" y="243428"/>
                </a:lnTo>
                <a:lnTo>
                  <a:pt x="126825" y="204748"/>
                </a:lnTo>
                <a:lnTo>
                  <a:pt x="173907" y="168169"/>
                </a:lnTo>
                <a:lnTo>
                  <a:pt x="210330" y="144443"/>
                </a:lnTo>
                <a:lnTo>
                  <a:pt x="249370" y="122340"/>
                </a:lnTo>
                <a:lnTo>
                  <a:pt x="290847" y="101906"/>
                </a:lnTo>
                <a:lnTo>
                  <a:pt x="334585" y="83192"/>
                </a:lnTo>
                <a:lnTo>
                  <a:pt x="380403" y="66243"/>
                </a:lnTo>
                <a:lnTo>
                  <a:pt x="428123" y="51109"/>
                </a:lnTo>
                <a:lnTo>
                  <a:pt x="477567" y="37837"/>
                </a:lnTo>
                <a:lnTo>
                  <a:pt x="528555" y="26476"/>
                </a:lnTo>
                <a:lnTo>
                  <a:pt x="580909" y="17072"/>
                </a:lnTo>
                <a:lnTo>
                  <a:pt x="634451" y="9675"/>
                </a:lnTo>
                <a:lnTo>
                  <a:pt x="689001" y="4332"/>
                </a:lnTo>
                <a:lnTo>
                  <a:pt x="744381" y="1091"/>
                </a:lnTo>
                <a:lnTo>
                  <a:pt x="800412" y="0"/>
                </a:lnTo>
                <a:lnTo>
                  <a:pt x="800412" y="200165"/>
                </a:lnTo>
                <a:lnTo>
                  <a:pt x="741967" y="201343"/>
                </a:lnTo>
                <a:lnTo>
                  <a:pt x="684510" y="204830"/>
                </a:lnTo>
                <a:lnTo>
                  <a:pt x="628206" y="210552"/>
                </a:lnTo>
                <a:lnTo>
                  <a:pt x="573223" y="218434"/>
                </a:lnTo>
                <a:lnTo>
                  <a:pt x="519726" y="228403"/>
                </a:lnTo>
                <a:lnTo>
                  <a:pt x="467884" y="240385"/>
                </a:lnTo>
                <a:lnTo>
                  <a:pt x="417861" y="254306"/>
                </a:lnTo>
                <a:lnTo>
                  <a:pt x="369826" y="270093"/>
                </a:lnTo>
                <a:lnTo>
                  <a:pt x="323943" y="287671"/>
                </a:lnTo>
                <a:lnTo>
                  <a:pt x="280381" y="306968"/>
                </a:lnTo>
                <a:lnTo>
                  <a:pt x="239305" y="327908"/>
                </a:lnTo>
                <a:lnTo>
                  <a:pt x="200882" y="350419"/>
                </a:lnTo>
                <a:lnTo>
                  <a:pt x="165278" y="374427"/>
                </a:lnTo>
                <a:lnTo>
                  <a:pt x="132661" y="399857"/>
                </a:lnTo>
                <a:lnTo>
                  <a:pt x="103197" y="426636"/>
                </a:lnTo>
                <a:lnTo>
                  <a:pt x="77052" y="454691"/>
                </a:lnTo>
                <a:lnTo>
                  <a:pt x="35386" y="514331"/>
                </a:lnTo>
                <a:lnTo>
                  <a:pt x="20198" y="54576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75459" y="5355733"/>
            <a:ext cx="800735" cy="1177925"/>
          </a:xfrm>
          <a:custGeom>
            <a:avLst/>
            <a:gdLst/>
            <a:ahLst/>
            <a:cxnLst/>
            <a:rect l="l" t="t" r="r" b="b"/>
            <a:pathLst>
              <a:path w="800734" h="1177925">
                <a:moveTo>
                  <a:pt x="0" y="445685"/>
                </a:moveTo>
                <a:lnTo>
                  <a:pt x="2535" y="481262"/>
                </a:lnTo>
                <a:lnTo>
                  <a:pt x="10026" y="516181"/>
                </a:lnTo>
                <a:lnTo>
                  <a:pt x="39192" y="583554"/>
                </a:lnTo>
                <a:lnTo>
                  <a:pt x="60523" y="615760"/>
                </a:lnTo>
                <a:lnTo>
                  <a:pt x="86124" y="646816"/>
                </a:lnTo>
                <a:lnTo>
                  <a:pt x="115824" y="676598"/>
                </a:lnTo>
                <a:lnTo>
                  <a:pt x="149450" y="704982"/>
                </a:lnTo>
                <a:lnTo>
                  <a:pt x="186832" y="731846"/>
                </a:lnTo>
                <a:lnTo>
                  <a:pt x="227798" y="757065"/>
                </a:lnTo>
                <a:lnTo>
                  <a:pt x="272176" y="780518"/>
                </a:lnTo>
                <a:lnTo>
                  <a:pt x="319795" y="802080"/>
                </a:lnTo>
                <a:lnTo>
                  <a:pt x="370483" y="821629"/>
                </a:lnTo>
                <a:lnTo>
                  <a:pt x="424069" y="839040"/>
                </a:lnTo>
                <a:lnTo>
                  <a:pt x="480381" y="854191"/>
                </a:lnTo>
                <a:lnTo>
                  <a:pt x="539247" y="866959"/>
                </a:lnTo>
                <a:lnTo>
                  <a:pt x="600496" y="877219"/>
                </a:lnTo>
                <a:lnTo>
                  <a:pt x="600496" y="777136"/>
                </a:lnTo>
                <a:lnTo>
                  <a:pt x="800662" y="991454"/>
                </a:lnTo>
                <a:lnTo>
                  <a:pt x="600496" y="1177468"/>
                </a:lnTo>
                <a:lnTo>
                  <a:pt x="600496" y="1077385"/>
                </a:lnTo>
                <a:lnTo>
                  <a:pt x="539247" y="1067124"/>
                </a:lnTo>
                <a:lnTo>
                  <a:pt x="480381" y="1054357"/>
                </a:lnTo>
                <a:lnTo>
                  <a:pt x="424069" y="1039206"/>
                </a:lnTo>
                <a:lnTo>
                  <a:pt x="370483" y="1021794"/>
                </a:lnTo>
                <a:lnTo>
                  <a:pt x="319795" y="1002246"/>
                </a:lnTo>
                <a:lnTo>
                  <a:pt x="272176" y="980684"/>
                </a:lnTo>
                <a:lnTo>
                  <a:pt x="227798" y="957231"/>
                </a:lnTo>
                <a:lnTo>
                  <a:pt x="186832" y="932011"/>
                </a:lnTo>
                <a:lnTo>
                  <a:pt x="149450" y="905147"/>
                </a:lnTo>
                <a:lnTo>
                  <a:pt x="115824" y="876763"/>
                </a:lnTo>
                <a:lnTo>
                  <a:pt x="86124" y="846981"/>
                </a:lnTo>
                <a:lnTo>
                  <a:pt x="60523" y="815926"/>
                </a:lnTo>
                <a:lnTo>
                  <a:pt x="39192" y="783719"/>
                </a:lnTo>
                <a:lnTo>
                  <a:pt x="10026" y="716347"/>
                </a:lnTo>
                <a:lnTo>
                  <a:pt x="0" y="645851"/>
                </a:lnTo>
                <a:lnTo>
                  <a:pt x="0" y="445685"/>
                </a:lnTo>
                <a:lnTo>
                  <a:pt x="8681" y="379825"/>
                </a:lnTo>
                <a:lnTo>
                  <a:pt x="33899" y="316965"/>
                </a:lnTo>
                <a:lnTo>
                  <a:pt x="74415" y="257795"/>
                </a:lnTo>
                <a:lnTo>
                  <a:pt x="128991" y="203005"/>
                </a:lnTo>
                <a:lnTo>
                  <a:pt x="161165" y="177467"/>
                </a:lnTo>
                <a:lnTo>
                  <a:pt x="196388" y="153283"/>
                </a:lnTo>
                <a:lnTo>
                  <a:pt x="234508" y="130538"/>
                </a:lnTo>
                <a:lnTo>
                  <a:pt x="275368" y="109319"/>
                </a:lnTo>
                <a:lnTo>
                  <a:pt x="318815" y="89711"/>
                </a:lnTo>
                <a:lnTo>
                  <a:pt x="364693" y="71802"/>
                </a:lnTo>
                <a:lnTo>
                  <a:pt x="412847" y="55677"/>
                </a:lnTo>
                <a:lnTo>
                  <a:pt x="463123" y="41423"/>
                </a:lnTo>
                <a:lnTo>
                  <a:pt x="515365" y="29125"/>
                </a:lnTo>
                <a:lnTo>
                  <a:pt x="569420" y="18869"/>
                </a:lnTo>
                <a:lnTo>
                  <a:pt x="625132" y="10743"/>
                </a:lnTo>
                <a:lnTo>
                  <a:pt x="682346" y="4832"/>
                </a:lnTo>
                <a:lnTo>
                  <a:pt x="740908" y="1222"/>
                </a:lnTo>
                <a:lnTo>
                  <a:pt x="800662" y="0"/>
                </a:lnTo>
                <a:lnTo>
                  <a:pt x="800662" y="200165"/>
                </a:lnTo>
                <a:lnTo>
                  <a:pt x="742217" y="201343"/>
                </a:lnTo>
                <a:lnTo>
                  <a:pt x="684759" y="204830"/>
                </a:lnTo>
                <a:lnTo>
                  <a:pt x="628456" y="210552"/>
                </a:lnTo>
                <a:lnTo>
                  <a:pt x="573473" y="218434"/>
                </a:lnTo>
                <a:lnTo>
                  <a:pt x="519976" y="228403"/>
                </a:lnTo>
                <a:lnTo>
                  <a:pt x="468134" y="240385"/>
                </a:lnTo>
                <a:lnTo>
                  <a:pt x="418111" y="254306"/>
                </a:lnTo>
                <a:lnTo>
                  <a:pt x="370076" y="270093"/>
                </a:lnTo>
                <a:lnTo>
                  <a:pt x="324193" y="287671"/>
                </a:lnTo>
                <a:lnTo>
                  <a:pt x="280631" y="306968"/>
                </a:lnTo>
                <a:lnTo>
                  <a:pt x="239555" y="327908"/>
                </a:lnTo>
                <a:lnTo>
                  <a:pt x="201132" y="350419"/>
                </a:lnTo>
                <a:lnTo>
                  <a:pt x="165528" y="374427"/>
                </a:lnTo>
                <a:lnTo>
                  <a:pt x="132911" y="399857"/>
                </a:lnTo>
                <a:lnTo>
                  <a:pt x="103447" y="426636"/>
                </a:lnTo>
                <a:lnTo>
                  <a:pt x="77302" y="454691"/>
                </a:lnTo>
                <a:lnTo>
                  <a:pt x="35635" y="514331"/>
                </a:lnTo>
                <a:lnTo>
                  <a:pt x="20448" y="545768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30913" y="5743531"/>
            <a:ext cx="989965" cy="32067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git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add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97167" y="6761215"/>
            <a:ext cx="800735" cy="732155"/>
          </a:xfrm>
          <a:custGeom>
            <a:avLst/>
            <a:gdLst/>
            <a:ahLst/>
            <a:cxnLst/>
            <a:rect l="l" t="t" r="r" b="b"/>
            <a:pathLst>
              <a:path w="800734" h="732154">
                <a:moveTo>
                  <a:pt x="684297" y="431533"/>
                </a:moveTo>
                <a:lnTo>
                  <a:pt x="200165" y="431533"/>
                </a:lnTo>
                <a:lnTo>
                  <a:pt x="261414" y="421273"/>
                </a:lnTo>
                <a:lnTo>
                  <a:pt x="320281" y="408505"/>
                </a:lnTo>
                <a:lnTo>
                  <a:pt x="376592" y="393354"/>
                </a:lnTo>
                <a:lnTo>
                  <a:pt x="430178" y="375943"/>
                </a:lnTo>
                <a:lnTo>
                  <a:pt x="480866" y="356394"/>
                </a:lnTo>
                <a:lnTo>
                  <a:pt x="528485" y="334832"/>
                </a:lnTo>
                <a:lnTo>
                  <a:pt x="572863" y="311379"/>
                </a:lnTo>
                <a:lnTo>
                  <a:pt x="613829" y="286160"/>
                </a:lnTo>
                <a:lnTo>
                  <a:pt x="651211" y="259296"/>
                </a:lnTo>
                <a:lnTo>
                  <a:pt x="684837" y="230911"/>
                </a:lnTo>
                <a:lnTo>
                  <a:pt x="714537" y="201130"/>
                </a:lnTo>
                <a:lnTo>
                  <a:pt x="740138" y="170074"/>
                </a:lnTo>
                <a:lnTo>
                  <a:pt x="761469" y="137868"/>
                </a:lnTo>
                <a:lnTo>
                  <a:pt x="790635" y="70495"/>
                </a:lnTo>
                <a:lnTo>
                  <a:pt x="800662" y="0"/>
                </a:lnTo>
                <a:lnTo>
                  <a:pt x="800593" y="201130"/>
                </a:lnTo>
                <a:lnTo>
                  <a:pt x="790635" y="270661"/>
                </a:lnTo>
                <a:lnTo>
                  <a:pt x="761469" y="338033"/>
                </a:lnTo>
                <a:lnTo>
                  <a:pt x="740138" y="370240"/>
                </a:lnTo>
                <a:lnTo>
                  <a:pt x="714537" y="401295"/>
                </a:lnTo>
                <a:lnTo>
                  <a:pt x="684837" y="431077"/>
                </a:lnTo>
                <a:lnTo>
                  <a:pt x="684297" y="431533"/>
                </a:lnTo>
                <a:close/>
              </a:path>
              <a:path w="800734" h="732154">
                <a:moveTo>
                  <a:pt x="200165" y="731781"/>
                </a:moveTo>
                <a:lnTo>
                  <a:pt x="0" y="545768"/>
                </a:lnTo>
                <a:lnTo>
                  <a:pt x="200165" y="331450"/>
                </a:lnTo>
                <a:lnTo>
                  <a:pt x="200165" y="431533"/>
                </a:lnTo>
                <a:lnTo>
                  <a:pt x="684297" y="431533"/>
                </a:lnTo>
                <a:lnTo>
                  <a:pt x="651211" y="459461"/>
                </a:lnTo>
                <a:lnTo>
                  <a:pt x="613829" y="486325"/>
                </a:lnTo>
                <a:lnTo>
                  <a:pt x="572863" y="511545"/>
                </a:lnTo>
                <a:lnTo>
                  <a:pt x="528485" y="534998"/>
                </a:lnTo>
                <a:lnTo>
                  <a:pt x="480866" y="556560"/>
                </a:lnTo>
                <a:lnTo>
                  <a:pt x="430178" y="576108"/>
                </a:lnTo>
                <a:lnTo>
                  <a:pt x="376592" y="593520"/>
                </a:lnTo>
                <a:lnTo>
                  <a:pt x="320281" y="608671"/>
                </a:lnTo>
                <a:lnTo>
                  <a:pt x="261414" y="621438"/>
                </a:lnTo>
                <a:lnTo>
                  <a:pt x="200165" y="631699"/>
                </a:lnTo>
                <a:lnTo>
                  <a:pt x="200165" y="731781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97167" y="6315529"/>
            <a:ext cx="800735" cy="546100"/>
          </a:xfrm>
          <a:custGeom>
            <a:avLst/>
            <a:gdLst/>
            <a:ahLst/>
            <a:cxnLst/>
            <a:rect l="l" t="t" r="r" b="b"/>
            <a:pathLst>
              <a:path w="800734" h="546100">
                <a:moveTo>
                  <a:pt x="780213" y="545769"/>
                </a:moveTo>
                <a:lnTo>
                  <a:pt x="746019" y="483947"/>
                </a:lnTo>
                <a:lnTo>
                  <a:pt x="697215" y="426637"/>
                </a:lnTo>
                <a:lnTo>
                  <a:pt x="667750" y="399857"/>
                </a:lnTo>
                <a:lnTo>
                  <a:pt x="635133" y="374427"/>
                </a:lnTo>
                <a:lnTo>
                  <a:pt x="599530" y="350419"/>
                </a:lnTo>
                <a:lnTo>
                  <a:pt x="561107" y="327908"/>
                </a:lnTo>
                <a:lnTo>
                  <a:pt x="520031" y="306968"/>
                </a:lnTo>
                <a:lnTo>
                  <a:pt x="476468" y="287671"/>
                </a:lnTo>
                <a:lnTo>
                  <a:pt x="430586" y="270093"/>
                </a:lnTo>
                <a:lnTo>
                  <a:pt x="382550" y="254306"/>
                </a:lnTo>
                <a:lnTo>
                  <a:pt x="332528" y="240385"/>
                </a:lnTo>
                <a:lnTo>
                  <a:pt x="280685" y="228403"/>
                </a:lnTo>
                <a:lnTo>
                  <a:pt x="227189" y="218434"/>
                </a:lnTo>
                <a:lnTo>
                  <a:pt x="172206" y="210552"/>
                </a:lnTo>
                <a:lnTo>
                  <a:pt x="115902" y="204831"/>
                </a:lnTo>
                <a:lnTo>
                  <a:pt x="58444" y="201344"/>
                </a:lnTo>
                <a:lnTo>
                  <a:pt x="0" y="200165"/>
                </a:lnTo>
                <a:lnTo>
                  <a:pt x="0" y="0"/>
                </a:lnTo>
                <a:lnTo>
                  <a:pt x="56031" y="1091"/>
                </a:lnTo>
                <a:lnTo>
                  <a:pt x="111411" y="4332"/>
                </a:lnTo>
                <a:lnTo>
                  <a:pt x="165961" y="9675"/>
                </a:lnTo>
                <a:lnTo>
                  <a:pt x="219502" y="17072"/>
                </a:lnTo>
                <a:lnTo>
                  <a:pt x="271856" y="26476"/>
                </a:lnTo>
                <a:lnTo>
                  <a:pt x="322845" y="37837"/>
                </a:lnTo>
                <a:lnTo>
                  <a:pt x="372288" y="51109"/>
                </a:lnTo>
                <a:lnTo>
                  <a:pt x="420008" y="66243"/>
                </a:lnTo>
                <a:lnTo>
                  <a:pt x="465827" y="83192"/>
                </a:lnTo>
                <a:lnTo>
                  <a:pt x="509564" y="101907"/>
                </a:lnTo>
                <a:lnTo>
                  <a:pt x="551042" y="122340"/>
                </a:lnTo>
                <a:lnTo>
                  <a:pt x="590081" y="144443"/>
                </a:lnTo>
                <a:lnTo>
                  <a:pt x="626504" y="168169"/>
                </a:lnTo>
                <a:lnTo>
                  <a:pt x="673586" y="204748"/>
                </a:lnTo>
                <a:lnTo>
                  <a:pt x="713476" y="243428"/>
                </a:lnTo>
                <a:lnTo>
                  <a:pt x="746041" y="283885"/>
                </a:lnTo>
                <a:lnTo>
                  <a:pt x="771149" y="325795"/>
                </a:lnTo>
                <a:lnTo>
                  <a:pt x="788669" y="368832"/>
                </a:lnTo>
                <a:lnTo>
                  <a:pt x="798467" y="412673"/>
                </a:lnTo>
                <a:lnTo>
                  <a:pt x="800412" y="456992"/>
                </a:lnTo>
                <a:lnTo>
                  <a:pt x="794371" y="501466"/>
                </a:lnTo>
                <a:lnTo>
                  <a:pt x="780213" y="54576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97167" y="6315529"/>
            <a:ext cx="800735" cy="1177925"/>
          </a:xfrm>
          <a:custGeom>
            <a:avLst/>
            <a:gdLst/>
            <a:ahLst/>
            <a:cxnLst/>
            <a:rect l="l" t="t" r="r" b="b"/>
            <a:pathLst>
              <a:path w="800734" h="1177925">
                <a:moveTo>
                  <a:pt x="800662" y="445686"/>
                </a:moveTo>
                <a:lnTo>
                  <a:pt x="798127" y="481262"/>
                </a:lnTo>
                <a:lnTo>
                  <a:pt x="790635" y="516182"/>
                </a:lnTo>
                <a:lnTo>
                  <a:pt x="761469" y="583554"/>
                </a:lnTo>
                <a:lnTo>
                  <a:pt x="740138" y="615760"/>
                </a:lnTo>
                <a:lnTo>
                  <a:pt x="714537" y="646816"/>
                </a:lnTo>
                <a:lnTo>
                  <a:pt x="684837" y="676598"/>
                </a:lnTo>
                <a:lnTo>
                  <a:pt x="651211" y="704982"/>
                </a:lnTo>
                <a:lnTo>
                  <a:pt x="613829" y="731846"/>
                </a:lnTo>
                <a:lnTo>
                  <a:pt x="572863" y="757066"/>
                </a:lnTo>
                <a:lnTo>
                  <a:pt x="528485" y="780518"/>
                </a:lnTo>
                <a:lnTo>
                  <a:pt x="480866" y="802080"/>
                </a:lnTo>
                <a:lnTo>
                  <a:pt x="430178" y="821629"/>
                </a:lnTo>
                <a:lnTo>
                  <a:pt x="376592" y="839040"/>
                </a:lnTo>
                <a:lnTo>
                  <a:pt x="320281" y="854191"/>
                </a:lnTo>
                <a:lnTo>
                  <a:pt x="261414" y="866959"/>
                </a:lnTo>
                <a:lnTo>
                  <a:pt x="200165" y="877219"/>
                </a:lnTo>
                <a:lnTo>
                  <a:pt x="200165" y="777137"/>
                </a:lnTo>
                <a:lnTo>
                  <a:pt x="0" y="991455"/>
                </a:lnTo>
                <a:lnTo>
                  <a:pt x="200165" y="1177468"/>
                </a:lnTo>
                <a:lnTo>
                  <a:pt x="200165" y="1077385"/>
                </a:lnTo>
                <a:lnTo>
                  <a:pt x="261414" y="1067125"/>
                </a:lnTo>
                <a:lnTo>
                  <a:pt x="320281" y="1054357"/>
                </a:lnTo>
                <a:lnTo>
                  <a:pt x="376592" y="1039206"/>
                </a:lnTo>
                <a:lnTo>
                  <a:pt x="430178" y="1021795"/>
                </a:lnTo>
                <a:lnTo>
                  <a:pt x="480866" y="1002246"/>
                </a:lnTo>
                <a:lnTo>
                  <a:pt x="528485" y="980684"/>
                </a:lnTo>
                <a:lnTo>
                  <a:pt x="572863" y="957231"/>
                </a:lnTo>
                <a:lnTo>
                  <a:pt x="613829" y="932011"/>
                </a:lnTo>
                <a:lnTo>
                  <a:pt x="651211" y="905148"/>
                </a:lnTo>
                <a:lnTo>
                  <a:pt x="684837" y="876763"/>
                </a:lnTo>
                <a:lnTo>
                  <a:pt x="714537" y="846982"/>
                </a:lnTo>
                <a:lnTo>
                  <a:pt x="740138" y="815926"/>
                </a:lnTo>
                <a:lnTo>
                  <a:pt x="761469" y="783720"/>
                </a:lnTo>
                <a:lnTo>
                  <a:pt x="790635" y="716347"/>
                </a:lnTo>
                <a:lnTo>
                  <a:pt x="800662" y="645851"/>
                </a:lnTo>
                <a:lnTo>
                  <a:pt x="800662" y="445686"/>
                </a:lnTo>
                <a:lnTo>
                  <a:pt x="791981" y="379826"/>
                </a:lnTo>
                <a:lnTo>
                  <a:pt x="766763" y="316966"/>
                </a:lnTo>
                <a:lnTo>
                  <a:pt x="726246" y="257796"/>
                </a:lnTo>
                <a:lnTo>
                  <a:pt x="671670" y="203005"/>
                </a:lnTo>
                <a:lnTo>
                  <a:pt x="639497" y="177467"/>
                </a:lnTo>
                <a:lnTo>
                  <a:pt x="604273" y="153283"/>
                </a:lnTo>
                <a:lnTo>
                  <a:pt x="566153" y="130538"/>
                </a:lnTo>
                <a:lnTo>
                  <a:pt x="525293" y="109319"/>
                </a:lnTo>
                <a:lnTo>
                  <a:pt x="481846" y="89712"/>
                </a:lnTo>
                <a:lnTo>
                  <a:pt x="435969" y="71802"/>
                </a:lnTo>
                <a:lnTo>
                  <a:pt x="387814" y="55677"/>
                </a:lnTo>
                <a:lnTo>
                  <a:pt x="337539" y="41423"/>
                </a:lnTo>
                <a:lnTo>
                  <a:pt x="285296" y="29125"/>
                </a:lnTo>
                <a:lnTo>
                  <a:pt x="231241" y="18869"/>
                </a:lnTo>
                <a:lnTo>
                  <a:pt x="175530" y="10743"/>
                </a:lnTo>
                <a:lnTo>
                  <a:pt x="118316" y="4832"/>
                </a:lnTo>
                <a:lnTo>
                  <a:pt x="59754" y="1222"/>
                </a:lnTo>
                <a:lnTo>
                  <a:pt x="0" y="0"/>
                </a:lnTo>
                <a:lnTo>
                  <a:pt x="0" y="200165"/>
                </a:lnTo>
                <a:lnTo>
                  <a:pt x="58444" y="201344"/>
                </a:lnTo>
                <a:lnTo>
                  <a:pt x="115902" y="204831"/>
                </a:lnTo>
                <a:lnTo>
                  <a:pt x="172206" y="210552"/>
                </a:lnTo>
                <a:lnTo>
                  <a:pt x="227189" y="218434"/>
                </a:lnTo>
                <a:lnTo>
                  <a:pt x="280685" y="228403"/>
                </a:lnTo>
                <a:lnTo>
                  <a:pt x="332528" y="240385"/>
                </a:lnTo>
                <a:lnTo>
                  <a:pt x="382550" y="254306"/>
                </a:lnTo>
                <a:lnTo>
                  <a:pt x="430586" y="270093"/>
                </a:lnTo>
                <a:lnTo>
                  <a:pt x="476468" y="287671"/>
                </a:lnTo>
                <a:lnTo>
                  <a:pt x="520031" y="306968"/>
                </a:lnTo>
                <a:lnTo>
                  <a:pt x="561107" y="327908"/>
                </a:lnTo>
                <a:lnTo>
                  <a:pt x="599530" y="350419"/>
                </a:lnTo>
                <a:lnTo>
                  <a:pt x="635133" y="374427"/>
                </a:lnTo>
                <a:lnTo>
                  <a:pt x="667750" y="399857"/>
                </a:lnTo>
                <a:lnTo>
                  <a:pt x="697215" y="426637"/>
                </a:lnTo>
                <a:lnTo>
                  <a:pt x="723360" y="454691"/>
                </a:lnTo>
                <a:lnTo>
                  <a:pt x="765026" y="514331"/>
                </a:lnTo>
                <a:lnTo>
                  <a:pt x="780213" y="54576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715105" y="6647320"/>
            <a:ext cx="1369060" cy="32067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git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commit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77209" y="5166721"/>
            <a:ext cx="1819275" cy="532130"/>
          </a:xfrm>
          <a:custGeom>
            <a:avLst/>
            <a:gdLst/>
            <a:ahLst/>
            <a:cxnLst/>
            <a:rect l="l" t="t" r="r" b="b"/>
            <a:pathLst>
              <a:path w="1819275" h="532129">
                <a:moveTo>
                  <a:pt x="1730233" y="531803"/>
                </a:moveTo>
                <a:lnTo>
                  <a:pt x="88634" y="531803"/>
                </a:lnTo>
                <a:lnTo>
                  <a:pt x="54134" y="524838"/>
                </a:lnTo>
                <a:lnTo>
                  <a:pt x="25960" y="505842"/>
                </a:lnTo>
                <a:lnTo>
                  <a:pt x="6965" y="477669"/>
                </a:lnTo>
                <a:lnTo>
                  <a:pt x="0" y="443167"/>
                </a:lnTo>
                <a:lnTo>
                  <a:pt x="0" y="88635"/>
                </a:lnTo>
                <a:lnTo>
                  <a:pt x="6965" y="54134"/>
                </a:lnTo>
                <a:lnTo>
                  <a:pt x="25960" y="25960"/>
                </a:lnTo>
                <a:lnTo>
                  <a:pt x="54134" y="6965"/>
                </a:lnTo>
                <a:lnTo>
                  <a:pt x="88634" y="0"/>
                </a:lnTo>
                <a:lnTo>
                  <a:pt x="1730233" y="0"/>
                </a:lnTo>
                <a:lnTo>
                  <a:pt x="1779409" y="14891"/>
                </a:lnTo>
                <a:lnTo>
                  <a:pt x="1812122" y="54716"/>
                </a:lnTo>
                <a:lnTo>
                  <a:pt x="1818869" y="88635"/>
                </a:lnTo>
                <a:lnTo>
                  <a:pt x="1818869" y="443167"/>
                </a:lnTo>
                <a:lnTo>
                  <a:pt x="1811904" y="477669"/>
                </a:lnTo>
                <a:lnTo>
                  <a:pt x="1792908" y="505842"/>
                </a:lnTo>
                <a:lnTo>
                  <a:pt x="1764734" y="524838"/>
                </a:lnTo>
                <a:lnTo>
                  <a:pt x="1730233" y="531803"/>
                </a:lnTo>
                <a:close/>
              </a:path>
            </a:pathLst>
          </a:custGeom>
          <a:solidFill>
            <a:srgbClr val="93C4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7209" y="5166721"/>
            <a:ext cx="1819275" cy="532130"/>
          </a:xfrm>
          <a:custGeom>
            <a:avLst/>
            <a:gdLst/>
            <a:ahLst/>
            <a:cxnLst/>
            <a:rect l="l" t="t" r="r" b="b"/>
            <a:pathLst>
              <a:path w="1819275" h="532129">
                <a:moveTo>
                  <a:pt x="0" y="88635"/>
                </a:moveTo>
                <a:lnTo>
                  <a:pt x="6965" y="54134"/>
                </a:lnTo>
                <a:lnTo>
                  <a:pt x="25960" y="25960"/>
                </a:lnTo>
                <a:lnTo>
                  <a:pt x="54134" y="6965"/>
                </a:lnTo>
                <a:lnTo>
                  <a:pt x="88634" y="0"/>
                </a:lnTo>
                <a:lnTo>
                  <a:pt x="1730233" y="0"/>
                </a:lnTo>
                <a:lnTo>
                  <a:pt x="1779409" y="14891"/>
                </a:lnTo>
                <a:lnTo>
                  <a:pt x="1812122" y="54716"/>
                </a:lnTo>
                <a:lnTo>
                  <a:pt x="1818869" y="88635"/>
                </a:lnTo>
                <a:lnTo>
                  <a:pt x="1818869" y="443167"/>
                </a:lnTo>
                <a:lnTo>
                  <a:pt x="1811904" y="477669"/>
                </a:lnTo>
                <a:lnTo>
                  <a:pt x="1792908" y="505842"/>
                </a:lnTo>
                <a:lnTo>
                  <a:pt x="1764734" y="524838"/>
                </a:lnTo>
                <a:lnTo>
                  <a:pt x="1730233" y="531803"/>
                </a:lnTo>
                <a:lnTo>
                  <a:pt x="88634" y="531803"/>
                </a:lnTo>
                <a:lnTo>
                  <a:pt x="54134" y="524838"/>
                </a:lnTo>
                <a:lnTo>
                  <a:pt x="25960" y="505842"/>
                </a:lnTo>
                <a:lnTo>
                  <a:pt x="6965" y="477669"/>
                </a:lnTo>
                <a:lnTo>
                  <a:pt x="0" y="443167"/>
                </a:lnTo>
                <a:lnTo>
                  <a:pt x="0" y="8863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3057" y="1476837"/>
            <a:ext cx="9394825" cy="3965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8165" marR="24130" indent="-495300">
              <a:lnSpc>
                <a:spcPct val="1205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●"/>
              <a:tabLst>
                <a:tab pos="558165" algn="l"/>
                <a:tab pos="558800" algn="l"/>
              </a:tabLst>
            </a:pP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Introduce </a:t>
            </a:r>
            <a:r>
              <a:rPr sz="2800" b="1" spc="5" dirty="0">
                <a:solidFill>
                  <a:srgbClr val="E06666"/>
                </a:solidFill>
                <a:latin typeface="Arial"/>
                <a:cs typeface="Arial"/>
              </a:rPr>
              <a:t>a change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introduce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change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file that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being tracked by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endParaRPr sz="2800">
              <a:latin typeface="Arial"/>
              <a:cs typeface="Arial"/>
            </a:endParaRPr>
          </a:p>
          <a:p>
            <a:pPr marL="456565" marR="1083945" indent="-444500">
              <a:lnSpc>
                <a:spcPct val="120500"/>
              </a:lnSpc>
              <a:spcBef>
                <a:spcPts val="2030"/>
              </a:spcBef>
              <a:buClr>
                <a:srgbClr val="FFFFFF"/>
              </a:buClr>
              <a:buFont typeface="Arial"/>
              <a:buChar char="●"/>
              <a:tabLst>
                <a:tab pos="456565" algn="l"/>
                <a:tab pos="457200" algn="l"/>
              </a:tabLst>
            </a:pPr>
            <a:r>
              <a:rPr sz="2800" b="1" spc="-5" dirty="0">
                <a:solidFill>
                  <a:srgbClr val="E06666"/>
                </a:solidFill>
                <a:latin typeface="Arial"/>
                <a:cs typeface="Arial"/>
              </a:rPr>
              <a:t>Add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E06666"/>
                </a:solidFill>
                <a:latin typeface="Arial"/>
                <a:cs typeface="Arial"/>
              </a:rPr>
              <a:t>actual change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to </a:t>
            </a:r>
            <a:r>
              <a:rPr sz="2800" b="1" spc="-5" dirty="0">
                <a:solidFill>
                  <a:srgbClr val="E06666"/>
                </a:solidFill>
                <a:latin typeface="Arial"/>
                <a:cs typeface="Arial"/>
              </a:rPr>
              <a:t>staging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area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: Add the 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change you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actually want using “git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add”</a:t>
            </a:r>
            <a:endParaRPr sz="2800">
              <a:latin typeface="Arial"/>
              <a:cs typeface="Arial"/>
            </a:endParaRPr>
          </a:p>
          <a:p>
            <a:pPr marL="456565" marR="5080" indent="-444500">
              <a:lnSpc>
                <a:spcPct val="120500"/>
              </a:lnSpc>
              <a:spcBef>
                <a:spcPts val="2025"/>
              </a:spcBef>
              <a:buClr>
                <a:srgbClr val="FFFFFF"/>
              </a:buClr>
              <a:buFont typeface="Arial"/>
              <a:buChar char="●"/>
              <a:tabLst>
                <a:tab pos="456565" algn="l"/>
                <a:tab pos="457200" algn="l"/>
              </a:tabLst>
            </a:pP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Commit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: Commit the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change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has been added using  git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commit</a:t>
            </a:r>
            <a:endParaRPr sz="2800">
              <a:latin typeface="Arial"/>
              <a:cs typeface="Arial"/>
            </a:endParaRPr>
          </a:p>
          <a:p>
            <a:pPr marR="855344" algn="r">
              <a:lnSpc>
                <a:spcPct val="100000"/>
              </a:lnSpc>
              <a:spcBef>
                <a:spcPts val="994"/>
              </a:spcBef>
            </a:pPr>
            <a:r>
              <a:rPr sz="1400" b="1" spc="-5" dirty="0">
                <a:latin typeface="Arial"/>
                <a:cs typeface="Arial"/>
              </a:rPr>
              <a:t>Introduce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changes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831" y="399621"/>
            <a:ext cx="681164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Let’s </a:t>
            </a:r>
            <a:r>
              <a:rPr spc="10" dirty="0"/>
              <a:t>create a</a:t>
            </a:r>
            <a:r>
              <a:rPr spc="-75" dirty="0"/>
              <a:t> </a:t>
            </a:r>
            <a:r>
              <a:rPr spc="10" dirty="0"/>
              <a:t>commit</a:t>
            </a:r>
          </a:p>
        </p:txBody>
      </p:sp>
      <p:sp>
        <p:nvSpPr>
          <p:cNvPr id="3" name="object 3"/>
          <p:cNvSpPr/>
          <p:nvPr/>
        </p:nvSpPr>
        <p:spPr>
          <a:xfrm>
            <a:off x="3365500" y="1551450"/>
            <a:ext cx="2843774" cy="5687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3980" y="399621"/>
            <a:ext cx="447103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95" dirty="0"/>
              <a:t> </a:t>
            </a:r>
            <a:r>
              <a:rPr spc="15" dirty="0"/>
              <a:t>commands</a:t>
            </a:r>
          </a:p>
        </p:txBody>
      </p:sp>
      <p:sp>
        <p:nvSpPr>
          <p:cNvPr id="3" name="object 3"/>
          <p:cNvSpPr/>
          <p:nvPr/>
        </p:nvSpPr>
        <p:spPr>
          <a:xfrm>
            <a:off x="3203872" y="2094009"/>
            <a:ext cx="3752325" cy="343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3980" y="399621"/>
            <a:ext cx="447103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95" dirty="0"/>
              <a:t> </a:t>
            </a:r>
            <a:r>
              <a:rPr spc="15" dirty="0"/>
              <a:t>commands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476837"/>
            <a:ext cx="8976995" cy="1054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  <a:tab pos="123126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 the basic interactions with git you’ll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mainly 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use	</a:t>
            </a:r>
            <a:r>
              <a:rPr sz="2800" b="1" spc="5" dirty="0">
                <a:solidFill>
                  <a:srgbClr val="E06666"/>
                </a:solidFill>
                <a:latin typeface="Arial"/>
                <a:cs typeface="Arial"/>
              </a:rPr>
              <a:t>7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commands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we’ll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cover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65292" y="3752987"/>
            <a:ext cx="1629525" cy="1490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3980" y="399621"/>
            <a:ext cx="447103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95" dirty="0"/>
              <a:t> </a:t>
            </a:r>
            <a:r>
              <a:rPr spc="15" dirty="0"/>
              <a:t>commands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562562"/>
            <a:ext cx="2096770" cy="5083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110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init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clone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diff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status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commit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4250" y="399621"/>
            <a:ext cx="189039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85" dirty="0"/>
              <a:t> </a:t>
            </a:r>
            <a:r>
              <a:rPr dirty="0"/>
              <a:t>init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476837"/>
            <a:ext cx="9282430" cy="15684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78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Creates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git repository</a:t>
            </a:r>
            <a:endParaRPr sz="2800">
              <a:latin typeface="Arial"/>
              <a:cs typeface="Arial"/>
            </a:endParaRPr>
          </a:p>
          <a:p>
            <a:pPr marL="456565" marR="5080" indent="-444500">
              <a:lnSpc>
                <a:spcPct val="120500"/>
              </a:lnSpc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Can be used to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convert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 existing, unversioned project  to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git repository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initialize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empty</a:t>
            </a:r>
            <a:r>
              <a:rPr sz="2800" b="1" spc="70" dirty="0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repository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6949" y="399621"/>
            <a:ext cx="268541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85" dirty="0"/>
              <a:t> </a:t>
            </a:r>
            <a:r>
              <a:rPr spc="10" dirty="0"/>
              <a:t>clone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562562"/>
            <a:ext cx="576770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110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Copies an existing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git</a:t>
            </a:r>
            <a:r>
              <a:rPr sz="2800" b="1" spc="-40" dirty="0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repository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14193" y="399621"/>
            <a:ext cx="193040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5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00" spc="5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00" y="1562562"/>
            <a:ext cx="38169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Shows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commit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logs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20274" y="2199649"/>
            <a:ext cx="4919450" cy="4597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4898" y="399621"/>
            <a:ext cx="216916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85" dirty="0"/>
              <a:t> </a:t>
            </a:r>
            <a:r>
              <a:rPr spc="5" dirty="0"/>
              <a:t>add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562562"/>
            <a:ext cx="27305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110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Adds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17999" y="2570349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3078097" y="839999"/>
                </a:move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lnTo>
                  <a:pt x="7137" y="95751"/>
                </a:lnTo>
                <a:lnTo>
                  <a:pt x="27012" y="57319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close/>
              </a:path>
            </a:pathLst>
          </a:custGeom>
          <a:solidFill>
            <a:srgbClr val="93C4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7999" y="2570350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0" y="140002"/>
                </a:moveTo>
                <a:lnTo>
                  <a:pt x="7137" y="95751"/>
                </a:lnTo>
                <a:lnTo>
                  <a:pt x="27012" y="57319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17077" y="2784483"/>
            <a:ext cx="281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Introduce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change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17999" y="4018050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3078097" y="839999"/>
                </a:move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7999" y="4018050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0" y="140002"/>
                </a:move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85091" y="4051208"/>
            <a:ext cx="268287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43865" marR="5080" indent="-43180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Add </a:t>
            </a:r>
            <a:r>
              <a:rPr sz="2400" b="1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change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  </a:t>
            </a:r>
            <a:r>
              <a:rPr sz="2400" b="1" spc="-5" dirty="0">
                <a:latin typeface="Arial"/>
                <a:cs typeface="Arial"/>
              </a:rPr>
              <a:t>staging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area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17999" y="5465750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3078097" y="839999"/>
                </a:move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17999" y="5465750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0" y="140002"/>
                </a:move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35544" y="5498907"/>
            <a:ext cx="258191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9410" marR="5080" indent="-347345">
              <a:lnSpc>
                <a:spcPts val="2850"/>
              </a:lnSpc>
              <a:spcBef>
                <a:spcPts val="220"/>
              </a:spcBef>
            </a:pPr>
            <a:r>
              <a:rPr sz="2400" b="1" dirty="0">
                <a:latin typeface="Arial"/>
                <a:cs typeface="Arial"/>
              </a:rPr>
              <a:t>Make that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change  </a:t>
            </a:r>
            <a:r>
              <a:rPr sz="2400" b="1" dirty="0">
                <a:latin typeface="Arial"/>
                <a:cs typeface="Arial"/>
              </a:rPr>
              <a:t>“permanent”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99475" y="3544387"/>
            <a:ext cx="1416685" cy="1185545"/>
          </a:xfrm>
          <a:custGeom>
            <a:avLst/>
            <a:gdLst/>
            <a:ahLst/>
            <a:cxnLst/>
            <a:rect l="l" t="t" r="r" b="b"/>
            <a:pathLst>
              <a:path w="1416685" h="1185545">
                <a:moveTo>
                  <a:pt x="1062449" y="1185262"/>
                </a:moveTo>
                <a:lnTo>
                  <a:pt x="1062449" y="1008187"/>
                </a:lnTo>
                <a:lnTo>
                  <a:pt x="998430" y="999543"/>
                </a:lnTo>
                <a:lnTo>
                  <a:pt x="935816" y="989566"/>
                </a:lnTo>
                <a:lnTo>
                  <a:pt x="874668" y="978294"/>
                </a:lnTo>
                <a:lnTo>
                  <a:pt x="815049" y="965766"/>
                </a:lnTo>
                <a:lnTo>
                  <a:pt x="757019" y="952018"/>
                </a:lnTo>
                <a:lnTo>
                  <a:pt x="700639" y="937089"/>
                </a:lnTo>
                <a:lnTo>
                  <a:pt x="645970" y="921016"/>
                </a:lnTo>
                <a:lnTo>
                  <a:pt x="593074" y="903836"/>
                </a:lnTo>
                <a:lnTo>
                  <a:pt x="542012" y="885587"/>
                </a:lnTo>
                <a:lnTo>
                  <a:pt x="492845" y="866308"/>
                </a:lnTo>
                <a:lnTo>
                  <a:pt x="445633" y="846035"/>
                </a:lnTo>
                <a:lnTo>
                  <a:pt x="400439" y="824806"/>
                </a:lnTo>
                <a:lnTo>
                  <a:pt x="357323" y="802659"/>
                </a:lnTo>
                <a:lnTo>
                  <a:pt x="316346" y="779632"/>
                </a:lnTo>
                <a:lnTo>
                  <a:pt x="277570" y="755761"/>
                </a:lnTo>
                <a:lnTo>
                  <a:pt x="241055" y="731086"/>
                </a:lnTo>
                <a:lnTo>
                  <a:pt x="206863" y="705642"/>
                </a:lnTo>
                <a:lnTo>
                  <a:pt x="175056" y="679469"/>
                </a:lnTo>
                <a:lnTo>
                  <a:pt x="145693" y="652603"/>
                </a:lnTo>
                <a:lnTo>
                  <a:pt x="118837" y="625083"/>
                </a:lnTo>
                <a:lnTo>
                  <a:pt x="72887" y="568229"/>
                </a:lnTo>
                <a:lnTo>
                  <a:pt x="37697" y="509208"/>
                </a:lnTo>
                <a:lnTo>
                  <a:pt x="13754" y="448320"/>
                </a:lnTo>
                <a:lnTo>
                  <a:pt x="1548" y="385868"/>
                </a:lnTo>
                <a:lnTo>
                  <a:pt x="0" y="354149"/>
                </a:lnTo>
                <a:lnTo>
                  <a:pt x="0" y="0"/>
                </a:lnTo>
                <a:lnTo>
                  <a:pt x="1548" y="31718"/>
                </a:lnTo>
                <a:lnTo>
                  <a:pt x="6153" y="63121"/>
                </a:lnTo>
                <a:lnTo>
                  <a:pt x="24289" y="124829"/>
                </a:lnTo>
                <a:lnTo>
                  <a:pt x="53917" y="184820"/>
                </a:lnTo>
                <a:lnTo>
                  <a:pt x="94548" y="242796"/>
                </a:lnTo>
                <a:lnTo>
                  <a:pt x="145693" y="298453"/>
                </a:lnTo>
                <a:lnTo>
                  <a:pt x="175056" y="325319"/>
                </a:lnTo>
                <a:lnTo>
                  <a:pt x="206863" y="351492"/>
                </a:lnTo>
                <a:lnTo>
                  <a:pt x="241055" y="376936"/>
                </a:lnTo>
                <a:lnTo>
                  <a:pt x="277570" y="401611"/>
                </a:lnTo>
                <a:lnTo>
                  <a:pt x="316346" y="425482"/>
                </a:lnTo>
                <a:lnTo>
                  <a:pt x="357323" y="448509"/>
                </a:lnTo>
                <a:lnTo>
                  <a:pt x="400439" y="470656"/>
                </a:lnTo>
                <a:lnTo>
                  <a:pt x="445633" y="491885"/>
                </a:lnTo>
                <a:lnTo>
                  <a:pt x="492845" y="512158"/>
                </a:lnTo>
                <a:lnTo>
                  <a:pt x="542012" y="531437"/>
                </a:lnTo>
                <a:lnTo>
                  <a:pt x="593074" y="549686"/>
                </a:lnTo>
                <a:lnTo>
                  <a:pt x="645970" y="566866"/>
                </a:lnTo>
                <a:lnTo>
                  <a:pt x="700639" y="582939"/>
                </a:lnTo>
                <a:lnTo>
                  <a:pt x="757019" y="597868"/>
                </a:lnTo>
                <a:lnTo>
                  <a:pt x="815049" y="611616"/>
                </a:lnTo>
                <a:lnTo>
                  <a:pt x="874668" y="624144"/>
                </a:lnTo>
                <a:lnTo>
                  <a:pt x="935816" y="635416"/>
                </a:lnTo>
                <a:lnTo>
                  <a:pt x="998430" y="645393"/>
                </a:lnTo>
                <a:lnTo>
                  <a:pt x="1062449" y="654037"/>
                </a:lnTo>
                <a:lnTo>
                  <a:pt x="1229412" y="654037"/>
                </a:lnTo>
                <a:lnTo>
                  <a:pt x="1416599" y="852562"/>
                </a:lnTo>
                <a:lnTo>
                  <a:pt x="1062449" y="1185262"/>
                </a:lnTo>
                <a:close/>
              </a:path>
              <a:path w="1416685" h="1185545">
                <a:moveTo>
                  <a:pt x="1229412" y="654037"/>
                </a:moveTo>
                <a:lnTo>
                  <a:pt x="1062449" y="654037"/>
                </a:lnTo>
                <a:lnTo>
                  <a:pt x="1062449" y="476962"/>
                </a:lnTo>
                <a:lnTo>
                  <a:pt x="1229412" y="654037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99717" y="2868899"/>
            <a:ext cx="1416685" cy="852805"/>
          </a:xfrm>
          <a:custGeom>
            <a:avLst/>
            <a:gdLst/>
            <a:ahLst/>
            <a:cxnLst/>
            <a:rect l="l" t="t" r="r" b="b"/>
            <a:pathLst>
              <a:path w="1416685" h="852804">
                <a:moveTo>
                  <a:pt x="49298" y="852562"/>
                </a:moveTo>
                <a:lnTo>
                  <a:pt x="28889" y="811782"/>
                </a:lnTo>
                <a:lnTo>
                  <a:pt x="13901" y="770741"/>
                </a:lnTo>
                <a:lnTo>
                  <a:pt x="4287" y="729551"/>
                </a:lnTo>
                <a:lnTo>
                  <a:pt x="0" y="688326"/>
                </a:lnTo>
                <a:lnTo>
                  <a:pt x="993" y="647182"/>
                </a:lnTo>
                <a:lnTo>
                  <a:pt x="7219" y="606231"/>
                </a:lnTo>
                <a:lnTo>
                  <a:pt x="18631" y="565588"/>
                </a:lnTo>
                <a:lnTo>
                  <a:pt x="35183" y="525367"/>
                </a:lnTo>
                <a:lnTo>
                  <a:pt x="56828" y="485681"/>
                </a:lnTo>
                <a:lnTo>
                  <a:pt x="83518" y="446645"/>
                </a:lnTo>
                <a:lnTo>
                  <a:pt x="115206" y="408373"/>
                </a:lnTo>
                <a:lnTo>
                  <a:pt x="151847" y="370978"/>
                </a:lnTo>
                <a:lnTo>
                  <a:pt x="193392" y="334575"/>
                </a:lnTo>
                <a:lnTo>
                  <a:pt x="239795" y="299278"/>
                </a:lnTo>
                <a:lnTo>
                  <a:pt x="291010" y="265200"/>
                </a:lnTo>
                <a:lnTo>
                  <a:pt x="326798" y="243792"/>
                </a:lnTo>
                <a:lnTo>
                  <a:pt x="364206" y="223182"/>
                </a:lnTo>
                <a:lnTo>
                  <a:pt x="403171" y="203384"/>
                </a:lnTo>
                <a:lnTo>
                  <a:pt x="443634" y="184413"/>
                </a:lnTo>
                <a:lnTo>
                  <a:pt x="485533" y="166283"/>
                </a:lnTo>
                <a:lnTo>
                  <a:pt x="528809" y="149008"/>
                </a:lnTo>
                <a:lnTo>
                  <a:pt x="573400" y="132602"/>
                </a:lnTo>
                <a:lnTo>
                  <a:pt x="619246" y="117080"/>
                </a:lnTo>
                <a:lnTo>
                  <a:pt x="666287" y="102456"/>
                </a:lnTo>
                <a:lnTo>
                  <a:pt x="714462" y="88744"/>
                </a:lnTo>
                <a:lnTo>
                  <a:pt x="763710" y="75959"/>
                </a:lnTo>
                <a:lnTo>
                  <a:pt x="813971" y="64114"/>
                </a:lnTo>
                <a:lnTo>
                  <a:pt x="865184" y="53225"/>
                </a:lnTo>
                <a:lnTo>
                  <a:pt x="917288" y="43305"/>
                </a:lnTo>
                <a:lnTo>
                  <a:pt x="970224" y="34368"/>
                </a:lnTo>
                <a:lnTo>
                  <a:pt x="1023930" y="26430"/>
                </a:lnTo>
                <a:lnTo>
                  <a:pt x="1078346" y="19503"/>
                </a:lnTo>
                <a:lnTo>
                  <a:pt x="1133412" y="13603"/>
                </a:lnTo>
                <a:lnTo>
                  <a:pt x="1189066" y="8744"/>
                </a:lnTo>
                <a:lnTo>
                  <a:pt x="1245248" y="4940"/>
                </a:lnTo>
                <a:lnTo>
                  <a:pt x="1301897" y="2205"/>
                </a:lnTo>
                <a:lnTo>
                  <a:pt x="1358954" y="553"/>
                </a:lnTo>
                <a:lnTo>
                  <a:pt x="1416357" y="0"/>
                </a:lnTo>
                <a:lnTo>
                  <a:pt x="1416357" y="354149"/>
                </a:lnTo>
                <a:lnTo>
                  <a:pt x="1354743" y="354783"/>
                </a:lnTo>
                <a:lnTo>
                  <a:pt x="1293686" y="356669"/>
                </a:lnTo>
                <a:lnTo>
                  <a:pt x="1233250" y="359783"/>
                </a:lnTo>
                <a:lnTo>
                  <a:pt x="1173498" y="364104"/>
                </a:lnTo>
                <a:lnTo>
                  <a:pt x="1114494" y="369607"/>
                </a:lnTo>
                <a:lnTo>
                  <a:pt x="1056299" y="376271"/>
                </a:lnTo>
                <a:lnTo>
                  <a:pt x="998978" y="384071"/>
                </a:lnTo>
                <a:lnTo>
                  <a:pt x="942593" y="392986"/>
                </a:lnTo>
                <a:lnTo>
                  <a:pt x="887208" y="402991"/>
                </a:lnTo>
                <a:lnTo>
                  <a:pt x="832885" y="414065"/>
                </a:lnTo>
                <a:lnTo>
                  <a:pt x="779688" y="426183"/>
                </a:lnTo>
                <a:lnTo>
                  <a:pt x="727679" y="439323"/>
                </a:lnTo>
                <a:lnTo>
                  <a:pt x="676923" y="453462"/>
                </a:lnTo>
                <a:lnTo>
                  <a:pt x="627481" y="468577"/>
                </a:lnTo>
                <a:lnTo>
                  <a:pt x="579418" y="484645"/>
                </a:lnTo>
                <a:lnTo>
                  <a:pt x="532795" y="501643"/>
                </a:lnTo>
                <a:lnTo>
                  <a:pt x="487677" y="519548"/>
                </a:lnTo>
                <a:lnTo>
                  <a:pt x="444126" y="538337"/>
                </a:lnTo>
                <a:lnTo>
                  <a:pt x="402206" y="557987"/>
                </a:lnTo>
                <a:lnTo>
                  <a:pt x="361979" y="578474"/>
                </a:lnTo>
                <a:lnTo>
                  <a:pt x="323508" y="599777"/>
                </a:lnTo>
                <a:lnTo>
                  <a:pt x="286858" y="621871"/>
                </a:lnTo>
                <a:lnTo>
                  <a:pt x="252090" y="644735"/>
                </a:lnTo>
                <a:lnTo>
                  <a:pt x="219268" y="668344"/>
                </a:lnTo>
                <a:lnTo>
                  <a:pt x="188454" y="692676"/>
                </a:lnTo>
                <a:lnTo>
                  <a:pt x="159713" y="717708"/>
                </a:lnTo>
                <a:lnTo>
                  <a:pt x="108700" y="769780"/>
                </a:lnTo>
                <a:lnTo>
                  <a:pt x="66732" y="824375"/>
                </a:lnTo>
                <a:lnTo>
                  <a:pt x="49298" y="8525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9475" y="2868900"/>
            <a:ext cx="1416685" cy="1861185"/>
          </a:xfrm>
          <a:custGeom>
            <a:avLst/>
            <a:gdLst/>
            <a:ahLst/>
            <a:cxnLst/>
            <a:rect l="l" t="t" r="r" b="b"/>
            <a:pathLst>
              <a:path w="1416685" h="1861185">
                <a:moveTo>
                  <a:pt x="0" y="675487"/>
                </a:moveTo>
                <a:lnTo>
                  <a:pt x="1548" y="707206"/>
                </a:lnTo>
                <a:lnTo>
                  <a:pt x="6153" y="738609"/>
                </a:lnTo>
                <a:lnTo>
                  <a:pt x="24289" y="800316"/>
                </a:lnTo>
                <a:lnTo>
                  <a:pt x="53917" y="860308"/>
                </a:lnTo>
                <a:lnTo>
                  <a:pt x="94548" y="918283"/>
                </a:lnTo>
                <a:lnTo>
                  <a:pt x="145693" y="973941"/>
                </a:lnTo>
                <a:lnTo>
                  <a:pt x="175056" y="1000806"/>
                </a:lnTo>
                <a:lnTo>
                  <a:pt x="206863" y="1026980"/>
                </a:lnTo>
                <a:lnTo>
                  <a:pt x="241055" y="1052423"/>
                </a:lnTo>
                <a:lnTo>
                  <a:pt x="277570" y="1077099"/>
                </a:lnTo>
                <a:lnTo>
                  <a:pt x="316346" y="1100969"/>
                </a:lnTo>
                <a:lnTo>
                  <a:pt x="357323" y="1123997"/>
                </a:lnTo>
                <a:lnTo>
                  <a:pt x="400439" y="1146144"/>
                </a:lnTo>
                <a:lnTo>
                  <a:pt x="445633" y="1167372"/>
                </a:lnTo>
                <a:lnTo>
                  <a:pt x="492845" y="1187645"/>
                </a:lnTo>
                <a:lnTo>
                  <a:pt x="542012" y="1206925"/>
                </a:lnTo>
                <a:lnTo>
                  <a:pt x="593074" y="1225173"/>
                </a:lnTo>
                <a:lnTo>
                  <a:pt x="645970" y="1242353"/>
                </a:lnTo>
                <a:lnTo>
                  <a:pt x="700639" y="1258426"/>
                </a:lnTo>
                <a:lnTo>
                  <a:pt x="757019" y="1273356"/>
                </a:lnTo>
                <a:lnTo>
                  <a:pt x="815049" y="1287103"/>
                </a:lnTo>
                <a:lnTo>
                  <a:pt x="874668" y="1299632"/>
                </a:lnTo>
                <a:lnTo>
                  <a:pt x="935816" y="1310903"/>
                </a:lnTo>
                <a:lnTo>
                  <a:pt x="998430" y="1320880"/>
                </a:lnTo>
                <a:lnTo>
                  <a:pt x="1062449" y="1329525"/>
                </a:lnTo>
                <a:lnTo>
                  <a:pt x="1062449" y="1152450"/>
                </a:lnTo>
                <a:lnTo>
                  <a:pt x="1416599" y="1528049"/>
                </a:lnTo>
                <a:lnTo>
                  <a:pt x="1062449" y="1860750"/>
                </a:lnTo>
                <a:lnTo>
                  <a:pt x="1062449" y="1683675"/>
                </a:lnTo>
                <a:lnTo>
                  <a:pt x="998430" y="1675030"/>
                </a:lnTo>
                <a:lnTo>
                  <a:pt x="935816" y="1665053"/>
                </a:lnTo>
                <a:lnTo>
                  <a:pt x="874668" y="1653782"/>
                </a:lnTo>
                <a:lnTo>
                  <a:pt x="815049" y="1641253"/>
                </a:lnTo>
                <a:lnTo>
                  <a:pt x="757019" y="1627506"/>
                </a:lnTo>
                <a:lnTo>
                  <a:pt x="700639" y="1612576"/>
                </a:lnTo>
                <a:lnTo>
                  <a:pt x="645970" y="1596503"/>
                </a:lnTo>
                <a:lnTo>
                  <a:pt x="593074" y="1579323"/>
                </a:lnTo>
                <a:lnTo>
                  <a:pt x="542012" y="1561075"/>
                </a:lnTo>
                <a:lnTo>
                  <a:pt x="492845" y="1541795"/>
                </a:lnTo>
                <a:lnTo>
                  <a:pt x="445633" y="1521522"/>
                </a:lnTo>
                <a:lnTo>
                  <a:pt x="400439" y="1500294"/>
                </a:lnTo>
                <a:lnTo>
                  <a:pt x="357323" y="1478147"/>
                </a:lnTo>
                <a:lnTo>
                  <a:pt x="316346" y="1455119"/>
                </a:lnTo>
                <a:lnTo>
                  <a:pt x="277570" y="1431249"/>
                </a:lnTo>
                <a:lnTo>
                  <a:pt x="241055" y="1406573"/>
                </a:lnTo>
                <a:lnTo>
                  <a:pt x="206863" y="1381130"/>
                </a:lnTo>
                <a:lnTo>
                  <a:pt x="175056" y="1354956"/>
                </a:lnTo>
                <a:lnTo>
                  <a:pt x="145693" y="1328091"/>
                </a:lnTo>
                <a:lnTo>
                  <a:pt x="118837" y="1300571"/>
                </a:lnTo>
                <a:lnTo>
                  <a:pt x="72887" y="1243716"/>
                </a:lnTo>
                <a:lnTo>
                  <a:pt x="37697" y="1184695"/>
                </a:lnTo>
                <a:lnTo>
                  <a:pt x="13754" y="1123808"/>
                </a:lnTo>
                <a:lnTo>
                  <a:pt x="1548" y="1061356"/>
                </a:lnTo>
                <a:lnTo>
                  <a:pt x="0" y="1029637"/>
                </a:lnTo>
                <a:lnTo>
                  <a:pt x="0" y="675487"/>
                </a:lnTo>
                <a:lnTo>
                  <a:pt x="5482" y="615646"/>
                </a:lnTo>
                <a:lnTo>
                  <a:pt x="21623" y="557264"/>
                </a:lnTo>
                <a:lnTo>
                  <a:pt x="47961" y="500558"/>
                </a:lnTo>
                <a:lnTo>
                  <a:pt x="84036" y="445751"/>
                </a:lnTo>
                <a:lnTo>
                  <a:pt x="129388" y="393060"/>
                </a:lnTo>
                <a:lnTo>
                  <a:pt x="183554" y="342705"/>
                </a:lnTo>
                <a:lnTo>
                  <a:pt x="213800" y="318473"/>
                </a:lnTo>
                <a:lnTo>
                  <a:pt x="246076" y="294907"/>
                </a:lnTo>
                <a:lnTo>
                  <a:pt x="280326" y="272035"/>
                </a:lnTo>
                <a:lnTo>
                  <a:pt x="316492" y="249885"/>
                </a:lnTo>
                <a:lnTo>
                  <a:pt x="354517" y="228483"/>
                </a:lnTo>
                <a:lnTo>
                  <a:pt x="394342" y="207858"/>
                </a:lnTo>
                <a:lnTo>
                  <a:pt x="435911" y="188037"/>
                </a:lnTo>
                <a:lnTo>
                  <a:pt x="479165" y="169046"/>
                </a:lnTo>
                <a:lnTo>
                  <a:pt x="524047" y="150915"/>
                </a:lnTo>
                <a:lnTo>
                  <a:pt x="570500" y="133670"/>
                </a:lnTo>
                <a:lnTo>
                  <a:pt x="618466" y="117338"/>
                </a:lnTo>
                <a:lnTo>
                  <a:pt x="667887" y="101947"/>
                </a:lnTo>
                <a:lnTo>
                  <a:pt x="718706" y="87525"/>
                </a:lnTo>
                <a:lnTo>
                  <a:pt x="770865" y="74099"/>
                </a:lnTo>
                <a:lnTo>
                  <a:pt x="824306" y="61696"/>
                </a:lnTo>
                <a:lnTo>
                  <a:pt x="878973" y="50345"/>
                </a:lnTo>
                <a:lnTo>
                  <a:pt x="934807" y="40071"/>
                </a:lnTo>
                <a:lnTo>
                  <a:pt x="991751" y="30904"/>
                </a:lnTo>
                <a:lnTo>
                  <a:pt x="1049748" y="22869"/>
                </a:lnTo>
                <a:lnTo>
                  <a:pt x="1108739" y="15996"/>
                </a:lnTo>
                <a:lnTo>
                  <a:pt x="1168667" y="10310"/>
                </a:lnTo>
                <a:lnTo>
                  <a:pt x="1229475" y="5841"/>
                </a:lnTo>
                <a:lnTo>
                  <a:pt x="1291104" y="2614"/>
                </a:lnTo>
                <a:lnTo>
                  <a:pt x="1353499" y="658"/>
                </a:lnTo>
                <a:lnTo>
                  <a:pt x="1416599" y="0"/>
                </a:lnTo>
                <a:lnTo>
                  <a:pt x="1416599" y="354149"/>
                </a:lnTo>
                <a:lnTo>
                  <a:pt x="1354985" y="354783"/>
                </a:lnTo>
                <a:lnTo>
                  <a:pt x="1293928" y="356669"/>
                </a:lnTo>
                <a:lnTo>
                  <a:pt x="1233492" y="359783"/>
                </a:lnTo>
                <a:lnTo>
                  <a:pt x="1173741" y="364104"/>
                </a:lnTo>
                <a:lnTo>
                  <a:pt x="1114736" y="369607"/>
                </a:lnTo>
                <a:lnTo>
                  <a:pt x="1056541" y="376271"/>
                </a:lnTo>
                <a:lnTo>
                  <a:pt x="999220" y="384071"/>
                </a:lnTo>
                <a:lnTo>
                  <a:pt x="942835" y="392986"/>
                </a:lnTo>
                <a:lnTo>
                  <a:pt x="887450" y="402991"/>
                </a:lnTo>
                <a:lnTo>
                  <a:pt x="833127" y="414065"/>
                </a:lnTo>
                <a:lnTo>
                  <a:pt x="779930" y="426183"/>
                </a:lnTo>
                <a:lnTo>
                  <a:pt x="727922" y="439323"/>
                </a:lnTo>
                <a:lnTo>
                  <a:pt x="677165" y="453462"/>
                </a:lnTo>
                <a:lnTo>
                  <a:pt x="627723" y="468577"/>
                </a:lnTo>
                <a:lnTo>
                  <a:pt x="579660" y="484645"/>
                </a:lnTo>
                <a:lnTo>
                  <a:pt x="533037" y="501643"/>
                </a:lnTo>
                <a:lnTo>
                  <a:pt x="487919" y="519548"/>
                </a:lnTo>
                <a:lnTo>
                  <a:pt x="444368" y="538337"/>
                </a:lnTo>
                <a:lnTo>
                  <a:pt x="402448" y="557987"/>
                </a:lnTo>
                <a:lnTo>
                  <a:pt x="362221" y="578474"/>
                </a:lnTo>
                <a:lnTo>
                  <a:pt x="323750" y="599777"/>
                </a:lnTo>
                <a:lnTo>
                  <a:pt x="287100" y="621871"/>
                </a:lnTo>
                <a:lnTo>
                  <a:pt x="252332" y="644735"/>
                </a:lnTo>
                <a:lnTo>
                  <a:pt x="219510" y="668344"/>
                </a:lnTo>
                <a:lnTo>
                  <a:pt x="188697" y="692676"/>
                </a:lnTo>
                <a:lnTo>
                  <a:pt x="159956" y="717708"/>
                </a:lnTo>
                <a:lnTo>
                  <a:pt x="108942" y="769780"/>
                </a:lnTo>
                <a:lnTo>
                  <a:pt x="66974" y="824375"/>
                </a:lnTo>
                <a:lnTo>
                  <a:pt x="49540" y="852562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89874" y="3481437"/>
            <a:ext cx="175133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377190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Comic Sans MS"/>
                <a:cs typeface="Comic Sans MS"/>
              </a:rPr>
              <a:t>git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add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38024" y="5060412"/>
            <a:ext cx="1416685" cy="1185545"/>
          </a:xfrm>
          <a:custGeom>
            <a:avLst/>
            <a:gdLst/>
            <a:ahLst/>
            <a:cxnLst/>
            <a:rect l="l" t="t" r="r" b="b"/>
            <a:pathLst>
              <a:path w="1416684" h="1185545">
                <a:moveTo>
                  <a:pt x="1269338" y="654037"/>
                </a:moveTo>
                <a:lnTo>
                  <a:pt x="354149" y="654037"/>
                </a:lnTo>
                <a:lnTo>
                  <a:pt x="418169" y="645393"/>
                </a:lnTo>
                <a:lnTo>
                  <a:pt x="480783" y="635416"/>
                </a:lnTo>
                <a:lnTo>
                  <a:pt x="541931" y="624144"/>
                </a:lnTo>
                <a:lnTo>
                  <a:pt x="601550" y="611616"/>
                </a:lnTo>
                <a:lnTo>
                  <a:pt x="659580" y="597868"/>
                </a:lnTo>
                <a:lnTo>
                  <a:pt x="715960" y="582939"/>
                </a:lnTo>
                <a:lnTo>
                  <a:pt x="770629" y="566866"/>
                </a:lnTo>
                <a:lnTo>
                  <a:pt x="823525" y="549686"/>
                </a:lnTo>
                <a:lnTo>
                  <a:pt x="874587" y="531437"/>
                </a:lnTo>
                <a:lnTo>
                  <a:pt x="923754" y="512158"/>
                </a:lnTo>
                <a:lnTo>
                  <a:pt x="970966" y="491885"/>
                </a:lnTo>
                <a:lnTo>
                  <a:pt x="1016160" y="470656"/>
                </a:lnTo>
                <a:lnTo>
                  <a:pt x="1059276" y="448509"/>
                </a:lnTo>
                <a:lnTo>
                  <a:pt x="1100253" y="425482"/>
                </a:lnTo>
                <a:lnTo>
                  <a:pt x="1139029" y="401611"/>
                </a:lnTo>
                <a:lnTo>
                  <a:pt x="1175544" y="376936"/>
                </a:lnTo>
                <a:lnTo>
                  <a:pt x="1209736" y="351492"/>
                </a:lnTo>
                <a:lnTo>
                  <a:pt x="1241543" y="325319"/>
                </a:lnTo>
                <a:lnTo>
                  <a:pt x="1270906" y="298453"/>
                </a:lnTo>
                <a:lnTo>
                  <a:pt x="1297762" y="270933"/>
                </a:lnTo>
                <a:lnTo>
                  <a:pt x="1343712" y="214079"/>
                </a:lnTo>
                <a:lnTo>
                  <a:pt x="1378902" y="155058"/>
                </a:lnTo>
                <a:lnTo>
                  <a:pt x="1402845" y="94170"/>
                </a:lnTo>
                <a:lnTo>
                  <a:pt x="1415051" y="31718"/>
                </a:lnTo>
                <a:lnTo>
                  <a:pt x="1416599" y="0"/>
                </a:lnTo>
                <a:lnTo>
                  <a:pt x="1416599" y="354149"/>
                </a:lnTo>
                <a:lnTo>
                  <a:pt x="1410446" y="417271"/>
                </a:lnTo>
                <a:lnTo>
                  <a:pt x="1392310" y="478979"/>
                </a:lnTo>
                <a:lnTo>
                  <a:pt x="1362682" y="538970"/>
                </a:lnTo>
                <a:lnTo>
                  <a:pt x="1322051" y="596946"/>
                </a:lnTo>
                <a:lnTo>
                  <a:pt x="1270906" y="652603"/>
                </a:lnTo>
                <a:lnTo>
                  <a:pt x="1269338" y="654037"/>
                </a:lnTo>
                <a:close/>
              </a:path>
              <a:path w="1416684" h="1185545">
                <a:moveTo>
                  <a:pt x="354149" y="1185262"/>
                </a:moveTo>
                <a:lnTo>
                  <a:pt x="0" y="852562"/>
                </a:lnTo>
                <a:lnTo>
                  <a:pt x="354149" y="476962"/>
                </a:lnTo>
                <a:lnTo>
                  <a:pt x="354149" y="654037"/>
                </a:lnTo>
                <a:lnTo>
                  <a:pt x="1269338" y="654037"/>
                </a:lnTo>
                <a:lnTo>
                  <a:pt x="1209736" y="705642"/>
                </a:lnTo>
                <a:lnTo>
                  <a:pt x="1175544" y="731086"/>
                </a:lnTo>
                <a:lnTo>
                  <a:pt x="1139029" y="755761"/>
                </a:lnTo>
                <a:lnTo>
                  <a:pt x="1100253" y="779632"/>
                </a:lnTo>
                <a:lnTo>
                  <a:pt x="1059276" y="802659"/>
                </a:lnTo>
                <a:lnTo>
                  <a:pt x="1016160" y="824806"/>
                </a:lnTo>
                <a:lnTo>
                  <a:pt x="970966" y="846035"/>
                </a:lnTo>
                <a:lnTo>
                  <a:pt x="923754" y="866308"/>
                </a:lnTo>
                <a:lnTo>
                  <a:pt x="874587" y="885587"/>
                </a:lnTo>
                <a:lnTo>
                  <a:pt x="823525" y="903836"/>
                </a:lnTo>
                <a:lnTo>
                  <a:pt x="770629" y="921016"/>
                </a:lnTo>
                <a:lnTo>
                  <a:pt x="715960" y="937089"/>
                </a:lnTo>
                <a:lnTo>
                  <a:pt x="659580" y="952018"/>
                </a:lnTo>
                <a:lnTo>
                  <a:pt x="601550" y="965766"/>
                </a:lnTo>
                <a:lnTo>
                  <a:pt x="541931" y="978294"/>
                </a:lnTo>
                <a:lnTo>
                  <a:pt x="480783" y="989566"/>
                </a:lnTo>
                <a:lnTo>
                  <a:pt x="418169" y="999543"/>
                </a:lnTo>
                <a:lnTo>
                  <a:pt x="354149" y="1008187"/>
                </a:lnTo>
                <a:lnTo>
                  <a:pt x="354149" y="1185262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38024" y="4384924"/>
            <a:ext cx="1416685" cy="852805"/>
          </a:xfrm>
          <a:custGeom>
            <a:avLst/>
            <a:gdLst/>
            <a:ahLst/>
            <a:cxnLst/>
            <a:rect l="l" t="t" r="r" b="b"/>
            <a:pathLst>
              <a:path w="1416684" h="852804">
                <a:moveTo>
                  <a:pt x="1367059" y="852562"/>
                </a:moveTo>
                <a:lnTo>
                  <a:pt x="1329803" y="796774"/>
                </a:lnTo>
                <a:lnTo>
                  <a:pt x="1283249" y="743417"/>
                </a:lnTo>
                <a:lnTo>
                  <a:pt x="1227902" y="692676"/>
                </a:lnTo>
                <a:lnTo>
                  <a:pt x="1197089" y="668344"/>
                </a:lnTo>
                <a:lnTo>
                  <a:pt x="1164267" y="644735"/>
                </a:lnTo>
                <a:lnTo>
                  <a:pt x="1129499" y="621871"/>
                </a:lnTo>
                <a:lnTo>
                  <a:pt x="1092849" y="599777"/>
                </a:lnTo>
                <a:lnTo>
                  <a:pt x="1054378" y="578474"/>
                </a:lnTo>
                <a:lnTo>
                  <a:pt x="1014151" y="557987"/>
                </a:lnTo>
                <a:lnTo>
                  <a:pt x="972231" y="538337"/>
                </a:lnTo>
                <a:lnTo>
                  <a:pt x="928680" y="519548"/>
                </a:lnTo>
                <a:lnTo>
                  <a:pt x="883562" y="501643"/>
                </a:lnTo>
                <a:lnTo>
                  <a:pt x="836939" y="484645"/>
                </a:lnTo>
                <a:lnTo>
                  <a:pt x="788876" y="468577"/>
                </a:lnTo>
                <a:lnTo>
                  <a:pt x="739434" y="453462"/>
                </a:lnTo>
                <a:lnTo>
                  <a:pt x="688678" y="439323"/>
                </a:lnTo>
                <a:lnTo>
                  <a:pt x="636669" y="426183"/>
                </a:lnTo>
                <a:lnTo>
                  <a:pt x="583472" y="414065"/>
                </a:lnTo>
                <a:lnTo>
                  <a:pt x="529149" y="402991"/>
                </a:lnTo>
                <a:lnTo>
                  <a:pt x="473764" y="392986"/>
                </a:lnTo>
                <a:lnTo>
                  <a:pt x="417379" y="384071"/>
                </a:lnTo>
                <a:lnTo>
                  <a:pt x="360058" y="376271"/>
                </a:lnTo>
                <a:lnTo>
                  <a:pt x="301863" y="369607"/>
                </a:lnTo>
                <a:lnTo>
                  <a:pt x="242858" y="364104"/>
                </a:lnTo>
                <a:lnTo>
                  <a:pt x="183107" y="359783"/>
                </a:lnTo>
                <a:lnTo>
                  <a:pt x="122671" y="356669"/>
                </a:lnTo>
                <a:lnTo>
                  <a:pt x="61614" y="354783"/>
                </a:lnTo>
                <a:lnTo>
                  <a:pt x="0" y="354149"/>
                </a:lnTo>
                <a:lnTo>
                  <a:pt x="0" y="0"/>
                </a:lnTo>
                <a:lnTo>
                  <a:pt x="57403" y="553"/>
                </a:lnTo>
                <a:lnTo>
                  <a:pt x="114459" y="2205"/>
                </a:lnTo>
                <a:lnTo>
                  <a:pt x="171109" y="4940"/>
                </a:lnTo>
                <a:lnTo>
                  <a:pt x="227291" y="8744"/>
                </a:lnTo>
                <a:lnTo>
                  <a:pt x="282945" y="13603"/>
                </a:lnTo>
                <a:lnTo>
                  <a:pt x="338011" y="19503"/>
                </a:lnTo>
                <a:lnTo>
                  <a:pt x="392427" y="26430"/>
                </a:lnTo>
                <a:lnTo>
                  <a:pt x="446133" y="34368"/>
                </a:lnTo>
                <a:lnTo>
                  <a:pt x="499068" y="43305"/>
                </a:lnTo>
                <a:lnTo>
                  <a:pt x="551173" y="53225"/>
                </a:lnTo>
                <a:lnTo>
                  <a:pt x="602386" y="64114"/>
                </a:lnTo>
                <a:lnTo>
                  <a:pt x="652647" y="75959"/>
                </a:lnTo>
                <a:lnTo>
                  <a:pt x="701895" y="88744"/>
                </a:lnTo>
                <a:lnTo>
                  <a:pt x="750070" y="102456"/>
                </a:lnTo>
                <a:lnTo>
                  <a:pt x="797111" y="117080"/>
                </a:lnTo>
                <a:lnTo>
                  <a:pt x="842957" y="132602"/>
                </a:lnTo>
                <a:lnTo>
                  <a:pt x="887548" y="149008"/>
                </a:lnTo>
                <a:lnTo>
                  <a:pt x="930824" y="166283"/>
                </a:lnTo>
                <a:lnTo>
                  <a:pt x="972723" y="184413"/>
                </a:lnTo>
                <a:lnTo>
                  <a:pt x="1013186" y="203384"/>
                </a:lnTo>
                <a:lnTo>
                  <a:pt x="1052151" y="223182"/>
                </a:lnTo>
                <a:lnTo>
                  <a:pt x="1089558" y="243792"/>
                </a:lnTo>
                <a:lnTo>
                  <a:pt x="1125347" y="265199"/>
                </a:lnTo>
                <a:lnTo>
                  <a:pt x="1176561" y="299277"/>
                </a:lnTo>
                <a:lnTo>
                  <a:pt x="1222965" y="334575"/>
                </a:lnTo>
                <a:lnTo>
                  <a:pt x="1264510" y="370978"/>
                </a:lnTo>
                <a:lnTo>
                  <a:pt x="1301150" y="408373"/>
                </a:lnTo>
                <a:lnTo>
                  <a:pt x="1332839" y="446645"/>
                </a:lnTo>
                <a:lnTo>
                  <a:pt x="1359529" y="485681"/>
                </a:lnTo>
                <a:lnTo>
                  <a:pt x="1381174" y="525367"/>
                </a:lnTo>
                <a:lnTo>
                  <a:pt x="1397726" y="565588"/>
                </a:lnTo>
                <a:lnTo>
                  <a:pt x="1409138" y="606231"/>
                </a:lnTo>
                <a:lnTo>
                  <a:pt x="1415364" y="647182"/>
                </a:lnTo>
                <a:lnTo>
                  <a:pt x="1416357" y="688326"/>
                </a:lnTo>
                <a:lnTo>
                  <a:pt x="1412070" y="729551"/>
                </a:lnTo>
                <a:lnTo>
                  <a:pt x="1402456" y="770741"/>
                </a:lnTo>
                <a:lnTo>
                  <a:pt x="1387468" y="811782"/>
                </a:lnTo>
                <a:lnTo>
                  <a:pt x="1367059" y="8525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38024" y="4384924"/>
            <a:ext cx="1416685" cy="1861185"/>
          </a:xfrm>
          <a:custGeom>
            <a:avLst/>
            <a:gdLst/>
            <a:ahLst/>
            <a:cxnLst/>
            <a:rect l="l" t="t" r="r" b="b"/>
            <a:pathLst>
              <a:path w="1416684" h="1861185">
                <a:moveTo>
                  <a:pt x="1416599" y="675487"/>
                </a:moveTo>
                <a:lnTo>
                  <a:pt x="1415051" y="707206"/>
                </a:lnTo>
                <a:lnTo>
                  <a:pt x="1410446" y="738609"/>
                </a:lnTo>
                <a:lnTo>
                  <a:pt x="1392310" y="800316"/>
                </a:lnTo>
                <a:lnTo>
                  <a:pt x="1362682" y="860308"/>
                </a:lnTo>
                <a:lnTo>
                  <a:pt x="1322051" y="918283"/>
                </a:lnTo>
                <a:lnTo>
                  <a:pt x="1270906" y="973941"/>
                </a:lnTo>
                <a:lnTo>
                  <a:pt x="1241543" y="1000806"/>
                </a:lnTo>
                <a:lnTo>
                  <a:pt x="1209736" y="1026980"/>
                </a:lnTo>
                <a:lnTo>
                  <a:pt x="1175544" y="1052423"/>
                </a:lnTo>
                <a:lnTo>
                  <a:pt x="1139029" y="1077099"/>
                </a:lnTo>
                <a:lnTo>
                  <a:pt x="1100253" y="1100969"/>
                </a:lnTo>
                <a:lnTo>
                  <a:pt x="1059276" y="1123997"/>
                </a:lnTo>
                <a:lnTo>
                  <a:pt x="1016160" y="1146144"/>
                </a:lnTo>
                <a:lnTo>
                  <a:pt x="970966" y="1167372"/>
                </a:lnTo>
                <a:lnTo>
                  <a:pt x="923754" y="1187645"/>
                </a:lnTo>
                <a:lnTo>
                  <a:pt x="874587" y="1206925"/>
                </a:lnTo>
                <a:lnTo>
                  <a:pt x="823525" y="1225173"/>
                </a:lnTo>
                <a:lnTo>
                  <a:pt x="770629" y="1242353"/>
                </a:lnTo>
                <a:lnTo>
                  <a:pt x="715960" y="1258426"/>
                </a:lnTo>
                <a:lnTo>
                  <a:pt x="659580" y="1273356"/>
                </a:lnTo>
                <a:lnTo>
                  <a:pt x="601550" y="1287103"/>
                </a:lnTo>
                <a:lnTo>
                  <a:pt x="541931" y="1299632"/>
                </a:lnTo>
                <a:lnTo>
                  <a:pt x="480783" y="1310903"/>
                </a:lnTo>
                <a:lnTo>
                  <a:pt x="418169" y="1320880"/>
                </a:lnTo>
                <a:lnTo>
                  <a:pt x="354149" y="1329525"/>
                </a:lnTo>
                <a:lnTo>
                  <a:pt x="354149" y="1152450"/>
                </a:lnTo>
                <a:lnTo>
                  <a:pt x="0" y="1528049"/>
                </a:lnTo>
                <a:lnTo>
                  <a:pt x="354149" y="1860750"/>
                </a:lnTo>
                <a:lnTo>
                  <a:pt x="354149" y="1683675"/>
                </a:lnTo>
                <a:lnTo>
                  <a:pt x="418169" y="1675030"/>
                </a:lnTo>
                <a:lnTo>
                  <a:pt x="480783" y="1665053"/>
                </a:lnTo>
                <a:lnTo>
                  <a:pt x="541931" y="1653782"/>
                </a:lnTo>
                <a:lnTo>
                  <a:pt x="601550" y="1641253"/>
                </a:lnTo>
                <a:lnTo>
                  <a:pt x="659580" y="1627506"/>
                </a:lnTo>
                <a:lnTo>
                  <a:pt x="715960" y="1612576"/>
                </a:lnTo>
                <a:lnTo>
                  <a:pt x="770629" y="1596503"/>
                </a:lnTo>
                <a:lnTo>
                  <a:pt x="823525" y="1579323"/>
                </a:lnTo>
                <a:lnTo>
                  <a:pt x="874587" y="1561075"/>
                </a:lnTo>
                <a:lnTo>
                  <a:pt x="923754" y="1541795"/>
                </a:lnTo>
                <a:lnTo>
                  <a:pt x="970966" y="1521522"/>
                </a:lnTo>
                <a:lnTo>
                  <a:pt x="1016160" y="1500294"/>
                </a:lnTo>
                <a:lnTo>
                  <a:pt x="1059276" y="1478147"/>
                </a:lnTo>
                <a:lnTo>
                  <a:pt x="1100253" y="1455119"/>
                </a:lnTo>
                <a:lnTo>
                  <a:pt x="1139029" y="1431249"/>
                </a:lnTo>
                <a:lnTo>
                  <a:pt x="1175544" y="1406573"/>
                </a:lnTo>
                <a:lnTo>
                  <a:pt x="1209736" y="1381130"/>
                </a:lnTo>
                <a:lnTo>
                  <a:pt x="1241543" y="1354956"/>
                </a:lnTo>
                <a:lnTo>
                  <a:pt x="1270906" y="1328091"/>
                </a:lnTo>
                <a:lnTo>
                  <a:pt x="1297762" y="1300571"/>
                </a:lnTo>
                <a:lnTo>
                  <a:pt x="1343712" y="1243716"/>
                </a:lnTo>
                <a:lnTo>
                  <a:pt x="1378902" y="1184695"/>
                </a:lnTo>
                <a:lnTo>
                  <a:pt x="1402845" y="1123808"/>
                </a:lnTo>
                <a:lnTo>
                  <a:pt x="1415051" y="1061356"/>
                </a:lnTo>
                <a:lnTo>
                  <a:pt x="1416599" y="1029637"/>
                </a:lnTo>
                <a:lnTo>
                  <a:pt x="1416599" y="675487"/>
                </a:lnTo>
                <a:lnTo>
                  <a:pt x="1411117" y="615646"/>
                </a:lnTo>
                <a:lnTo>
                  <a:pt x="1394976" y="557264"/>
                </a:lnTo>
                <a:lnTo>
                  <a:pt x="1368638" y="500559"/>
                </a:lnTo>
                <a:lnTo>
                  <a:pt x="1332563" y="445751"/>
                </a:lnTo>
                <a:lnTo>
                  <a:pt x="1287211" y="393060"/>
                </a:lnTo>
                <a:lnTo>
                  <a:pt x="1233045" y="342705"/>
                </a:lnTo>
                <a:lnTo>
                  <a:pt x="1202799" y="318473"/>
                </a:lnTo>
                <a:lnTo>
                  <a:pt x="1170523" y="294907"/>
                </a:lnTo>
                <a:lnTo>
                  <a:pt x="1136273" y="272035"/>
                </a:lnTo>
                <a:lnTo>
                  <a:pt x="1100107" y="249885"/>
                </a:lnTo>
                <a:lnTo>
                  <a:pt x="1062082" y="228483"/>
                </a:lnTo>
                <a:lnTo>
                  <a:pt x="1022257" y="207858"/>
                </a:lnTo>
                <a:lnTo>
                  <a:pt x="980688" y="188037"/>
                </a:lnTo>
                <a:lnTo>
                  <a:pt x="937434" y="169047"/>
                </a:lnTo>
                <a:lnTo>
                  <a:pt x="892552" y="150915"/>
                </a:lnTo>
                <a:lnTo>
                  <a:pt x="846099" y="133670"/>
                </a:lnTo>
                <a:lnTo>
                  <a:pt x="798133" y="117338"/>
                </a:lnTo>
                <a:lnTo>
                  <a:pt x="748712" y="101947"/>
                </a:lnTo>
                <a:lnTo>
                  <a:pt x="697893" y="87525"/>
                </a:lnTo>
                <a:lnTo>
                  <a:pt x="645734" y="74099"/>
                </a:lnTo>
                <a:lnTo>
                  <a:pt x="592292" y="61697"/>
                </a:lnTo>
                <a:lnTo>
                  <a:pt x="537626" y="50345"/>
                </a:lnTo>
                <a:lnTo>
                  <a:pt x="481792" y="40071"/>
                </a:lnTo>
                <a:lnTo>
                  <a:pt x="424848" y="30904"/>
                </a:lnTo>
                <a:lnTo>
                  <a:pt x="366851" y="22869"/>
                </a:lnTo>
                <a:lnTo>
                  <a:pt x="307860" y="15996"/>
                </a:lnTo>
                <a:lnTo>
                  <a:pt x="247932" y="10310"/>
                </a:lnTo>
                <a:lnTo>
                  <a:pt x="187124" y="5841"/>
                </a:lnTo>
                <a:lnTo>
                  <a:pt x="125495" y="2614"/>
                </a:lnTo>
                <a:lnTo>
                  <a:pt x="63100" y="658"/>
                </a:lnTo>
                <a:lnTo>
                  <a:pt x="0" y="0"/>
                </a:lnTo>
                <a:lnTo>
                  <a:pt x="0" y="354149"/>
                </a:lnTo>
                <a:lnTo>
                  <a:pt x="61614" y="354783"/>
                </a:lnTo>
                <a:lnTo>
                  <a:pt x="122671" y="356669"/>
                </a:lnTo>
                <a:lnTo>
                  <a:pt x="183107" y="359783"/>
                </a:lnTo>
                <a:lnTo>
                  <a:pt x="242858" y="364104"/>
                </a:lnTo>
                <a:lnTo>
                  <a:pt x="301863" y="369607"/>
                </a:lnTo>
                <a:lnTo>
                  <a:pt x="360058" y="376271"/>
                </a:lnTo>
                <a:lnTo>
                  <a:pt x="417379" y="384071"/>
                </a:lnTo>
                <a:lnTo>
                  <a:pt x="473764" y="392986"/>
                </a:lnTo>
                <a:lnTo>
                  <a:pt x="529149" y="402991"/>
                </a:lnTo>
                <a:lnTo>
                  <a:pt x="583472" y="414065"/>
                </a:lnTo>
                <a:lnTo>
                  <a:pt x="636669" y="426183"/>
                </a:lnTo>
                <a:lnTo>
                  <a:pt x="688678" y="439323"/>
                </a:lnTo>
                <a:lnTo>
                  <a:pt x="739434" y="453462"/>
                </a:lnTo>
                <a:lnTo>
                  <a:pt x="788876" y="468577"/>
                </a:lnTo>
                <a:lnTo>
                  <a:pt x="836939" y="484645"/>
                </a:lnTo>
                <a:lnTo>
                  <a:pt x="883562" y="501643"/>
                </a:lnTo>
                <a:lnTo>
                  <a:pt x="928680" y="519548"/>
                </a:lnTo>
                <a:lnTo>
                  <a:pt x="972231" y="538337"/>
                </a:lnTo>
                <a:lnTo>
                  <a:pt x="1014151" y="557987"/>
                </a:lnTo>
                <a:lnTo>
                  <a:pt x="1054378" y="578474"/>
                </a:lnTo>
                <a:lnTo>
                  <a:pt x="1092849" y="599777"/>
                </a:lnTo>
                <a:lnTo>
                  <a:pt x="1129499" y="621871"/>
                </a:lnTo>
                <a:lnTo>
                  <a:pt x="1164267" y="644735"/>
                </a:lnTo>
                <a:lnTo>
                  <a:pt x="1197089" y="668344"/>
                </a:lnTo>
                <a:lnTo>
                  <a:pt x="1227902" y="692676"/>
                </a:lnTo>
                <a:lnTo>
                  <a:pt x="1256643" y="717708"/>
                </a:lnTo>
                <a:lnTo>
                  <a:pt x="1307657" y="769780"/>
                </a:lnTo>
                <a:lnTo>
                  <a:pt x="1349625" y="824375"/>
                </a:lnTo>
                <a:lnTo>
                  <a:pt x="1367059" y="852562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38975" y="4908999"/>
            <a:ext cx="242189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459740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Comic Sans MS"/>
                <a:cs typeface="Comic Sans MS"/>
              </a:rPr>
              <a:t>git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commit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818" y="399621"/>
            <a:ext cx="335915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Use</a:t>
            </a:r>
            <a:r>
              <a:rPr spc="-80" dirty="0"/>
              <a:t> </a:t>
            </a:r>
            <a:r>
              <a:rPr spc="10" dirty="0"/>
              <a:t>cases</a:t>
            </a:r>
          </a:p>
        </p:txBody>
      </p:sp>
      <p:sp>
        <p:nvSpPr>
          <p:cNvPr id="3" name="object 3"/>
          <p:cNvSpPr/>
          <p:nvPr/>
        </p:nvSpPr>
        <p:spPr>
          <a:xfrm>
            <a:off x="2426112" y="1376300"/>
            <a:ext cx="5307824" cy="5378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932" y="399621"/>
            <a:ext cx="327914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75" dirty="0"/>
              <a:t> </a:t>
            </a:r>
            <a:r>
              <a:rPr spc="10" dirty="0"/>
              <a:t>commit</a:t>
            </a:r>
          </a:p>
        </p:txBody>
      </p:sp>
      <p:sp>
        <p:nvSpPr>
          <p:cNvPr id="3" name="object 3"/>
          <p:cNvSpPr/>
          <p:nvPr/>
        </p:nvSpPr>
        <p:spPr>
          <a:xfrm>
            <a:off x="3261424" y="2744024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3078097" y="839999"/>
                </a:move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lnTo>
                  <a:pt x="7137" y="95751"/>
                </a:lnTo>
                <a:lnTo>
                  <a:pt x="27012" y="57319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close/>
              </a:path>
            </a:pathLst>
          </a:custGeom>
          <a:solidFill>
            <a:srgbClr val="93C4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61424" y="2744024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0" y="140002"/>
                </a:moveTo>
                <a:lnTo>
                  <a:pt x="7137" y="95751"/>
                </a:lnTo>
                <a:lnTo>
                  <a:pt x="27012" y="57319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3057" y="1476837"/>
            <a:ext cx="8703310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Creates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commit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out of the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changes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had been  added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346075" algn="ctr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Introduce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change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61424" y="4191725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3078097" y="839999"/>
                </a:move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close/>
              </a:path>
            </a:pathLst>
          </a:custGeom>
          <a:solidFill>
            <a:srgbClr val="F1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61424" y="4191725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0" y="140002"/>
                </a:move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28516" y="4224882"/>
            <a:ext cx="268287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43865" marR="5080" indent="-43180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Add </a:t>
            </a:r>
            <a:r>
              <a:rPr sz="2400" b="1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change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  </a:t>
            </a:r>
            <a:r>
              <a:rPr sz="2400" b="1" spc="-5" dirty="0">
                <a:latin typeface="Arial"/>
                <a:cs typeface="Arial"/>
              </a:rPr>
              <a:t>staging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area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61424" y="5639424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3078097" y="839999"/>
                </a:move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1424" y="5639425"/>
            <a:ext cx="3218180" cy="840105"/>
          </a:xfrm>
          <a:custGeom>
            <a:avLst/>
            <a:gdLst/>
            <a:ahLst/>
            <a:cxnLst/>
            <a:rect l="l" t="t" r="r" b="b"/>
            <a:pathLst>
              <a:path w="3218179" h="840104">
                <a:moveTo>
                  <a:pt x="0" y="140002"/>
                </a:moveTo>
                <a:lnTo>
                  <a:pt x="7137" y="95751"/>
                </a:lnTo>
                <a:lnTo>
                  <a:pt x="27012" y="57318"/>
                </a:lnTo>
                <a:lnTo>
                  <a:pt x="57318" y="27012"/>
                </a:lnTo>
                <a:lnTo>
                  <a:pt x="95751" y="7137"/>
                </a:lnTo>
                <a:lnTo>
                  <a:pt x="140002" y="0"/>
                </a:lnTo>
                <a:lnTo>
                  <a:pt x="3078097" y="0"/>
                </a:lnTo>
                <a:lnTo>
                  <a:pt x="3131673" y="10657"/>
                </a:lnTo>
                <a:lnTo>
                  <a:pt x="3177094" y="41005"/>
                </a:lnTo>
                <a:lnTo>
                  <a:pt x="3207442" y="86426"/>
                </a:lnTo>
                <a:lnTo>
                  <a:pt x="3218099" y="140002"/>
                </a:lnTo>
                <a:lnTo>
                  <a:pt x="3218099" y="699997"/>
                </a:lnTo>
                <a:lnTo>
                  <a:pt x="3210962" y="744248"/>
                </a:lnTo>
                <a:lnTo>
                  <a:pt x="3191087" y="782681"/>
                </a:lnTo>
                <a:lnTo>
                  <a:pt x="3160781" y="812987"/>
                </a:lnTo>
                <a:lnTo>
                  <a:pt x="3122348" y="832862"/>
                </a:lnTo>
                <a:lnTo>
                  <a:pt x="3078097" y="839999"/>
                </a:lnTo>
                <a:lnTo>
                  <a:pt x="140002" y="839999"/>
                </a:lnTo>
                <a:lnTo>
                  <a:pt x="95751" y="832862"/>
                </a:lnTo>
                <a:lnTo>
                  <a:pt x="57318" y="812987"/>
                </a:lnTo>
                <a:lnTo>
                  <a:pt x="27012" y="782681"/>
                </a:lnTo>
                <a:lnTo>
                  <a:pt x="7137" y="744248"/>
                </a:lnTo>
                <a:lnTo>
                  <a:pt x="0" y="699997"/>
                </a:lnTo>
                <a:lnTo>
                  <a:pt x="0" y="14000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78969" y="5672583"/>
            <a:ext cx="258191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9410" marR="5080" indent="-347345">
              <a:lnSpc>
                <a:spcPts val="2850"/>
              </a:lnSpc>
              <a:spcBef>
                <a:spcPts val="220"/>
              </a:spcBef>
            </a:pPr>
            <a:r>
              <a:rPr sz="2400" b="1" dirty="0">
                <a:latin typeface="Arial"/>
                <a:cs typeface="Arial"/>
              </a:rPr>
              <a:t>Make that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change  </a:t>
            </a:r>
            <a:r>
              <a:rPr sz="2400" b="1" dirty="0">
                <a:latin typeface="Arial"/>
                <a:cs typeface="Arial"/>
              </a:rPr>
              <a:t>“permanent”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42899" y="3718062"/>
            <a:ext cx="1416685" cy="1185545"/>
          </a:xfrm>
          <a:custGeom>
            <a:avLst/>
            <a:gdLst/>
            <a:ahLst/>
            <a:cxnLst/>
            <a:rect l="l" t="t" r="r" b="b"/>
            <a:pathLst>
              <a:path w="1416685" h="1185545">
                <a:moveTo>
                  <a:pt x="1062449" y="1185262"/>
                </a:moveTo>
                <a:lnTo>
                  <a:pt x="1062449" y="1008187"/>
                </a:lnTo>
                <a:lnTo>
                  <a:pt x="998430" y="999543"/>
                </a:lnTo>
                <a:lnTo>
                  <a:pt x="935816" y="989566"/>
                </a:lnTo>
                <a:lnTo>
                  <a:pt x="874668" y="978294"/>
                </a:lnTo>
                <a:lnTo>
                  <a:pt x="815049" y="965766"/>
                </a:lnTo>
                <a:lnTo>
                  <a:pt x="757019" y="952018"/>
                </a:lnTo>
                <a:lnTo>
                  <a:pt x="700639" y="937089"/>
                </a:lnTo>
                <a:lnTo>
                  <a:pt x="645970" y="921016"/>
                </a:lnTo>
                <a:lnTo>
                  <a:pt x="593074" y="903836"/>
                </a:lnTo>
                <a:lnTo>
                  <a:pt x="542012" y="885587"/>
                </a:lnTo>
                <a:lnTo>
                  <a:pt x="492845" y="866308"/>
                </a:lnTo>
                <a:lnTo>
                  <a:pt x="445633" y="846035"/>
                </a:lnTo>
                <a:lnTo>
                  <a:pt x="400439" y="824806"/>
                </a:lnTo>
                <a:lnTo>
                  <a:pt x="357323" y="802659"/>
                </a:lnTo>
                <a:lnTo>
                  <a:pt x="316346" y="779632"/>
                </a:lnTo>
                <a:lnTo>
                  <a:pt x="277570" y="755761"/>
                </a:lnTo>
                <a:lnTo>
                  <a:pt x="241055" y="731086"/>
                </a:lnTo>
                <a:lnTo>
                  <a:pt x="206863" y="705642"/>
                </a:lnTo>
                <a:lnTo>
                  <a:pt x="175056" y="679469"/>
                </a:lnTo>
                <a:lnTo>
                  <a:pt x="145693" y="652603"/>
                </a:lnTo>
                <a:lnTo>
                  <a:pt x="118837" y="625083"/>
                </a:lnTo>
                <a:lnTo>
                  <a:pt x="72887" y="568229"/>
                </a:lnTo>
                <a:lnTo>
                  <a:pt x="37697" y="509208"/>
                </a:lnTo>
                <a:lnTo>
                  <a:pt x="13754" y="448320"/>
                </a:lnTo>
                <a:lnTo>
                  <a:pt x="1548" y="385868"/>
                </a:lnTo>
                <a:lnTo>
                  <a:pt x="0" y="354149"/>
                </a:lnTo>
                <a:lnTo>
                  <a:pt x="0" y="0"/>
                </a:lnTo>
                <a:lnTo>
                  <a:pt x="1548" y="31718"/>
                </a:lnTo>
                <a:lnTo>
                  <a:pt x="6153" y="63121"/>
                </a:lnTo>
                <a:lnTo>
                  <a:pt x="24289" y="124829"/>
                </a:lnTo>
                <a:lnTo>
                  <a:pt x="53917" y="184820"/>
                </a:lnTo>
                <a:lnTo>
                  <a:pt x="94548" y="242796"/>
                </a:lnTo>
                <a:lnTo>
                  <a:pt x="145693" y="298453"/>
                </a:lnTo>
                <a:lnTo>
                  <a:pt x="175056" y="325319"/>
                </a:lnTo>
                <a:lnTo>
                  <a:pt x="206863" y="351492"/>
                </a:lnTo>
                <a:lnTo>
                  <a:pt x="241055" y="376936"/>
                </a:lnTo>
                <a:lnTo>
                  <a:pt x="277570" y="401611"/>
                </a:lnTo>
                <a:lnTo>
                  <a:pt x="316346" y="425482"/>
                </a:lnTo>
                <a:lnTo>
                  <a:pt x="357323" y="448509"/>
                </a:lnTo>
                <a:lnTo>
                  <a:pt x="400439" y="470656"/>
                </a:lnTo>
                <a:lnTo>
                  <a:pt x="445633" y="491885"/>
                </a:lnTo>
                <a:lnTo>
                  <a:pt x="492845" y="512158"/>
                </a:lnTo>
                <a:lnTo>
                  <a:pt x="542012" y="531437"/>
                </a:lnTo>
                <a:lnTo>
                  <a:pt x="593074" y="549686"/>
                </a:lnTo>
                <a:lnTo>
                  <a:pt x="645970" y="566866"/>
                </a:lnTo>
                <a:lnTo>
                  <a:pt x="700639" y="582939"/>
                </a:lnTo>
                <a:lnTo>
                  <a:pt x="757019" y="597868"/>
                </a:lnTo>
                <a:lnTo>
                  <a:pt x="815049" y="611616"/>
                </a:lnTo>
                <a:lnTo>
                  <a:pt x="874668" y="624144"/>
                </a:lnTo>
                <a:lnTo>
                  <a:pt x="935816" y="635416"/>
                </a:lnTo>
                <a:lnTo>
                  <a:pt x="998430" y="645393"/>
                </a:lnTo>
                <a:lnTo>
                  <a:pt x="1062449" y="654037"/>
                </a:lnTo>
                <a:lnTo>
                  <a:pt x="1229412" y="654037"/>
                </a:lnTo>
                <a:lnTo>
                  <a:pt x="1416599" y="852562"/>
                </a:lnTo>
                <a:lnTo>
                  <a:pt x="1062449" y="1185262"/>
                </a:lnTo>
                <a:close/>
              </a:path>
              <a:path w="1416685" h="1185545">
                <a:moveTo>
                  <a:pt x="1229412" y="654037"/>
                </a:moveTo>
                <a:lnTo>
                  <a:pt x="1062449" y="654037"/>
                </a:lnTo>
                <a:lnTo>
                  <a:pt x="1062449" y="476962"/>
                </a:lnTo>
                <a:lnTo>
                  <a:pt x="1229412" y="654037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3142" y="3042574"/>
            <a:ext cx="1416685" cy="852805"/>
          </a:xfrm>
          <a:custGeom>
            <a:avLst/>
            <a:gdLst/>
            <a:ahLst/>
            <a:cxnLst/>
            <a:rect l="l" t="t" r="r" b="b"/>
            <a:pathLst>
              <a:path w="1416685" h="852804">
                <a:moveTo>
                  <a:pt x="49298" y="852562"/>
                </a:moveTo>
                <a:lnTo>
                  <a:pt x="28889" y="811782"/>
                </a:lnTo>
                <a:lnTo>
                  <a:pt x="13901" y="770741"/>
                </a:lnTo>
                <a:lnTo>
                  <a:pt x="4287" y="729551"/>
                </a:lnTo>
                <a:lnTo>
                  <a:pt x="0" y="688326"/>
                </a:lnTo>
                <a:lnTo>
                  <a:pt x="993" y="647182"/>
                </a:lnTo>
                <a:lnTo>
                  <a:pt x="7219" y="606231"/>
                </a:lnTo>
                <a:lnTo>
                  <a:pt x="18631" y="565588"/>
                </a:lnTo>
                <a:lnTo>
                  <a:pt x="35183" y="525367"/>
                </a:lnTo>
                <a:lnTo>
                  <a:pt x="56828" y="485681"/>
                </a:lnTo>
                <a:lnTo>
                  <a:pt x="83518" y="446645"/>
                </a:lnTo>
                <a:lnTo>
                  <a:pt x="115206" y="408373"/>
                </a:lnTo>
                <a:lnTo>
                  <a:pt x="151847" y="370978"/>
                </a:lnTo>
                <a:lnTo>
                  <a:pt x="193392" y="334575"/>
                </a:lnTo>
                <a:lnTo>
                  <a:pt x="239795" y="299277"/>
                </a:lnTo>
                <a:lnTo>
                  <a:pt x="291010" y="265199"/>
                </a:lnTo>
                <a:lnTo>
                  <a:pt x="326798" y="243792"/>
                </a:lnTo>
                <a:lnTo>
                  <a:pt x="364206" y="223182"/>
                </a:lnTo>
                <a:lnTo>
                  <a:pt x="403171" y="203384"/>
                </a:lnTo>
                <a:lnTo>
                  <a:pt x="443634" y="184413"/>
                </a:lnTo>
                <a:lnTo>
                  <a:pt x="485533" y="166283"/>
                </a:lnTo>
                <a:lnTo>
                  <a:pt x="528809" y="149008"/>
                </a:lnTo>
                <a:lnTo>
                  <a:pt x="573400" y="132602"/>
                </a:lnTo>
                <a:lnTo>
                  <a:pt x="619246" y="117080"/>
                </a:lnTo>
                <a:lnTo>
                  <a:pt x="666287" y="102456"/>
                </a:lnTo>
                <a:lnTo>
                  <a:pt x="714462" y="88744"/>
                </a:lnTo>
                <a:lnTo>
                  <a:pt x="763710" y="75959"/>
                </a:lnTo>
                <a:lnTo>
                  <a:pt x="813971" y="64114"/>
                </a:lnTo>
                <a:lnTo>
                  <a:pt x="865184" y="53225"/>
                </a:lnTo>
                <a:lnTo>
                  <a:pt x="917288" y="43305"/>
                </a:lnTo>
                <a:lnTo>
                  <a:pt x="970224" y="34368"/>
                </a:lnTo>
                <a:lnTo>
                  <a:pt x="1023930" y="26430"/>
                </a:lnTo>
                <a:lnTo>
                  <a:pt x="1078346" y="19503"/>
                </a:lnTo>
                <a:lnTo>
                  <a:pt x="1133412" y="13603"/>
                </a:lnTo>
                <a:lnTo>
                  <a:pt x="1189066" y="8744"/>
                </a:lnTo>
                <a:lnTo>
                  <a:pt x="1245248" y="4940"/>
                </a:lnTo>
                <a:lnTo>
                  <a:pt x="1301897" y="2205"/>
                </a:lnTo>
                <a:lnTo>
                  <a:pt x="1358954" y="553"/>
                </a:lnTo>
                <a:lnTo>
                  <a:pt x="1416357" y="0"/>
                </a:lnTo>
                <a:lnTo>
                  <a:pt x="1416357" y="354149"/>
                </a:lnTo>
                <a:lnTo>
                  <a:pt x="1354743" y="354783"/>
                </a:lnTo>
                <a:lnTo>
                  <a:pt x="1293686" y="356669"/>
                </a:lnTo>
                <a:lnTo>
                  <a:pt x="1233250" y="359783"/>
                </a:lnTo>
                <a:lnTo>
                  <a:pt x="1173498" y="364104"/>
                </a:lnTo>
                <a:lnTo>
                  <a:pt x="1114494" y="369607"/>
                </a:lnTo>
                <a:lnTo>
                  <a:pt x="1056299" y="376271"/>
                </a:lnTo>
                <a:lnTo>
                  <a:pt x="998978" y="384071"/>
                </a:lnTo>
                <a:lnTo>
                  <a:pt x="942593" y="392986"/>
                </a:lnTo>
                <a:lnTo>
                  <a:pt x="887208" y="402991"/>
                </a:lnTo>
                <a:lnTo>
                  <a:pt x="832885" y="414065"/>
                </a:lnTo>
                <a:lnTo>
                  <a:pt x="779688" y="426183"/>
                </a:lnTo>
                <a:lnTo>
                  <a:pt x="727679" y="439323"/>
                </a:lnTo>
                <a:lnTo>
                  <a:pt x="676923" y="453462"/>
                </a:lnTo>
                <a:lnTo>
                  <a:pt x="627481" y="468577"/>
                </a:lnTo>
                <a:lnTo>
                  <a:pt x="579418" y="484645"/>
                </a:lnTo>
                <a:lnTo>
                  <a:pt x="532795" y="501643"/>
                </a:lnTo>
                <a:lnTo>
                  <a:pt x="487677" y="519548"/>
                </a:lnTo>
                <a:lnTo>
                  <a:pt x="444126" y="538337"/>
                </a:lnTo>
                <a:lnTo>
                  <a:pt x="402206" y="557987"/>
                </a:lnTo>
                <a:lnTo>
                  <a:pt x="361979" y="578474"/>
                </a:lnTo>
                <a:lnTo>
                  <a:pt x="323508" y="599777"/>
                </a:lnTo>
                <a:lnTo>
                  <a:pt x="286858" y="621871"/>
                </a:lnTo>
                <a:lnTo>
                  <a:pt x="252090" y="644735"/>
                </a:lnTo>
                <a:lnTo>
                  <a:pt x="219268" y="668344"/>
                </a:lnTo>
                <a:lnTo>
                  <a:pt x="188454" y="692676"/>
                </a:lnTo>
                <a:lnTo>
                  <a:pt x="159713" y="717708"/>
                </a:lnTo>
                <a:lnTo>
                  <a:pt x="108700" y="769780"/>
                </a:lnTo>
                <a:lnTo>
                  <a:pt x="66732" y="824375"/>
                </a:lnTo>
                <a:lnTo>
                  <a:pt x="49298" y="8525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42899" y="3042574"/>
            <a:ext cx="1416685" cy="1861185"/>
          </a:xfrm>
          <a:custGeom>
            <a:avLst/>
            <a:gdLst/>
            <a:ahLst/>
            <a:cxnLst/>
            <a:rect l="l" t="t" r="r" b="b"/>
            <a:pathLst>
              <a:path w="1416685" h="1861185">
                <a:moveTo>
                  <a:pt x="0" y="675487"/>
                </a:moveTo>
                <a:lnTo>
                  <a:pt x="1548" y="707206"/>
                </a:lnTo>
                <a:lnTo>
                  <a:pt x="6153" y="738609"/>
                </a:lnTo>
                <a:lnTo>
                  <a:pt x="24289" y="800316"/>
                </a:lnTo>
                <a:lnTo>
                  <a:pt x="53917" y="860308"/>
                </a:lnTo>
                <a:lnTo>
                  <a:pt x="94548" y="918283"/>
                </a:lnTo>
                <a:lnTo>
                  <a:pt x="145693" y="973941"/>
                </a:lnTo>
                <a:lnTo>
                  <a:pt x="175056" y="1000806"/>
                </a:lnTo>
                <a:lnTo>
                  <a:pt x="206863" y="1026980"/>
                </a:lnTo>
                <a:lnTo>
                  <a:pt x="241055" y="1052423"/>
                </a:lnTo>
                <a:lnTo>
                  <a:pt x="277570" y="1077099"/>
                </a:lnTo>
                <a:lnTo>
                  <a:pt x="316346" y="1100969"/>
                </a:lnTo>
                <a:lnTo>
                  <a:pt x="357323" y="1123997"/>
                </a:lnTo>
                <a:lnTo>
                  <a:pt x="400439" y="1146144"/>
                </a:lnTo>
                <a:lnTo>
                  <a:pt x="445633" y="1167372"/>
                </a:lnTo>
                <a:lnTo>
                  <a:pt x="492845" y="1187645"/>
                </a:lnTo>
                <a:lnTo>
                  <a:pt x="542012" y="1206925"/>
                </a:lnTo>
                <a:lnTo>
                  <a:pt x="593074" y="1225173"/>
                </a:lnTo>
                <a:lnTo>
                  <a:pt x="645970" y="1242353"/>
                </a:lnTo>
                <a:lnTo>
                  <a:pt x="700639" y="1258426"/>
                </a:lnTo>
                <a:lnTo>
                  <a:pt x="757019" y="1273356"/>
                </a:lnTo>
                <a:lnTo>
                  <a:pt x="815049" y="1287103"/>
                </a:lnTo>
                <a:lnTo>
                  <a:pt x="874668" y="1299632"/>
                </a:lnTo>
                <a:lnTo>
                  <a:pt x="935816" y="1310903"/>
                </a:lnTo>
                <a:lnTo>
                  <a:pt x="998430" y="1320880"/>
                </a:lnTo>
                <a:lnTo>
                  <a:pt x="1062449" y="1329525"/>
                </a:lnTo>
                <a:lnTo>
                  <a:pt x="1062449" y="1152450"/>
                </a:lnTo>
                <a:lnTo>
                  <a:pt x="1416599" y="1528049"/>
                </a:lnTo>
                <a:lnTo>
                  <a:pt x="1062449" y="1860750"/>
                </a:lnTo>
                <a:lnTo>
                  <a:pt x="1062449" y="1683675"/>
                </a:lnTo>
                <a:lnTo>
                  <a:pt x="998430" y="1675030"/>
                </a:lnTo>
                <a:lnTo>
                  <a:pt x="935816" y="1665053"/>
                </a:lnTo>
                <a:lnTo>
                  <a:pt x="874668" y="1653782"/>
                </a:lnTo>
                <a:lnTo>
                  <a:pt x="815049" y="1641253"/>
                </a:lnTo>
                <a:lnTo>
                  <a:pt x="757019" y="1627506"/>
                </a:lnTo>
                <a:lnTo>
                  <a:pt x="700639" y="1612576"/>
                </a:lnTo>
                <a:lnTo>
                  <a:pt x="645970" y="1596503"/>
                </a:lnTo>
                <a:lnTo>
                  <a:pt x="593074" y="1579323"/>
                </a:lnTo>
                <a:lnTo>
                  <a:pt x="542012" y="1561075"/>
                </a:lnTo>
                <a:lnTo>
                  <a:pt x="492845" y="1541795"/>
                </a:lnTo>
                <a:lnTo>
                  <a:pt x="445633" y="1521522"/>
                </a:lnTo>
                <a:lnTo>
                  <a:pt x="400439" y="1500294"/>
                </a:lnTo>
                <a:lnTo>
                  <a:pt x="357323" y="1478147"/>
                </a:lnTo>
                <a:lnTo>
                  <a:pt x="316346" y="1455119"/>
                </a:lnTo>
                <a:lnTo>
                  <a:pt x="277570" y="1431249"/>
                </a:lnTo>
                <a:lnTo>
                  <a:pt x="241055" y="1406573"/>
                </a:lnTo>
                <a:lnTo>
                  <a:pt x="206863" y="1381130"/>
                </a:lnTo>
                <a:lnTo>
                  <a:pt x="175056" y="1354956"/>
                </a:lnTo>
                <a:lnTo>
                  <a:pt x="145693" y="1328091"/>
                </a:lnTo>
                <a:lnTo>
                  <a:pt x="118837" y="1300571"/>
                </a:lnTo>
                <a:lnTo>
                  <a:pt x="72887" y="1243716"/>
                </a:lnTo>
                <a:lnTo>
                  <a:pt x="37697" y="1184695"/>
                </a:lnTo>
                <a:lnTo>
                  <a:pt x="13754" y="1123808"/>
                </a:lnTo>
                <a:lnTo>
                  <a:pt x="1548" y="1061356"/>
                </a:lnTo>
                <a:lnTo>
                  <a:pt x="0" y="1029637"/>
                </a:lnTo>
                <a:lnTo>
                  <a:pt x="0" y="675487"/>
                </a:lnTo>
                <a:lnTo>
                  <a:pt x="5482" y="615646"/>
                </a:lnTo>
                <a:lnTo>
                  <a:pt x="21623" y="557264"/>
                </a:lnTo>
                <a:lnTo>
                  <a:pt x="47961" y="500559"/>
                </a:lnTo>
                <a:lnTo>
                  <a:pt x="84036" y="445751"/>
                </a:lnTo>
                <a:lnTo>
                  <a:pt x="129388" y="393060"/>
                </a:lnTo>
                <a:lnTo>
                  <a:pt x="183554" y="342705"/>
                </a:lnTo>
                <a:lnTo>
                  <a:pt x="213800" y="318473"/>
                </a:lnTo>
                <a:lnTo>
                  <a:pt x="246076" y="294907"/>
                </a:lnTo>
                <a:lnTo>
                  <a:pt x="280326" y="272035"/>
                </a:lnTo>
                <a:lnTo>
                  <a:pt x="316492" y="249885"/>
                </a:lnTo>
                <a:lnTo>
                  <a:pt x="354517" y="228483"/>
                </a:lnTo>
                <a:lnTo>
                  <a:pt x="394342" y="207858"/>
                </a:lnTo>
                <a:lnTo>
                  <a:pt x="435911" y="188037"/>
                </a:lnTo>
                <a:lnTo>
                  <a:pt x="479165" y="169047"/>
                </a:lnTo>
                <a:lnTo>
                  <a:pt x="524047" y="150915"/>
                </a:lnTo>
                <a:lnTo>
                  <a:pt x="570500" y="133670"/>
                </a:lnTo>
                <a:lnTo>
                  <a:pt x="618466" y="117338"/>
                </a:lnTo>
                <a:lnTo>
                  <a:pt x="667887" y="101947"/>
                </a:lnTo>
                <a:lnTo>
                  <a:pt x="718706" y="87525"/>
                </a:lnTo>
                <a:lnTo>
                  <a:pt x="770865" y="74099"/>
                </a:lnTo>
                <a:lnTo>
                  <a:pt x="824306" y="61697"/>
                </a:lnTo>
                <a:lnTo>
                  <a:pt x="878973" y="50345"/>
                </a:lnTo>
                <a:lnTo>
                  <a:pt x="934807" y="40071"/>
                </a:lnTo>
                <a:lnTo>
                  <a:pt x="991751" y="30904"/>
                </a:lnTo>
                <a:lnTo>
                  <a:pt x="1049748" y="22869"/>
                </a:lnTo>
                <a:lnTo>
                  <a:pt x="1108739" y="15996"/>
                </a:lnTo>
                <a:lnTo>
                  <a:pt x="1168667" y="10310"/>
                </a:lnTo>
                <a:lnTo>
                  <a:pt x="1229475" y="5841"/>
                </a:lnTo>
                <a:lnTo>
                  <a:pt x="1291104" y="2614"/>
                </a:lnTo>
                <a:lnTo>
                  <a:pt x="1353499" y="658"/>
                </a:lnTo>
                <a:lnTo>
                  <a:pt x="1416599" y="0"/>
                </a:lnTo>
                <a:lnTo>
                  <a:pt x="1416599" y="354149"/>
                </a:lnTo>
                <a:lnTo>
                  <a:pt x="1354985" y="354783"/>
                </a:lnTo>
                <a:lnTo>
                  <a:pt x="1293928" y="356669"/>
                </a:lnTo>
                <a:lnTo>
                  <a:pt x="1233492" y="359783"/>
                </a:lnTo>
                <a:lnTo>
                  <a:pt x="1173741" y="364104"/>
                </a:lnTo>
                <a:lnTo>
                  <a:pt x="1114736" y="369607"/>
                </a:lnTo>
                <a:lnTo>
                  <a:pt x="1056541" y="376271"/>
                </a:lnTo>
                <a:lnTo>
                  <a:pt x="999220" y="384071"/>
                </a:lnTo>
                <a:lnTo>
                  <a:pt x="942835" y="392986"/>
                </a:lnTo>
                <a:lnTo>
                  <a:pt x="887450" y="402991"/>
                </a:lnTo>
                <a:lnTo>
                  <a:pt x="833127" y="414065"/>
                </a:lnTo>
                <a:lnTo>
                  <a:pt x="779930" y="426183"/>
                </a:lnTo>
                <a:lnTo>
                  <a:pt x="727922" y="439323"/>
                </a:lnTo>
                <a:lnTo>
                  <a:pt x="677165" y="453462"/>
                </a:lnTo>
                <a:lnTo>
                  <a:pt x="627723" y="468577"/>
                </a:lnTo>
                <a:lnTo>
                  <a:pt x="579660" y="484645"/>
                </a:lnTo>
                <a:lnTo>
                  <a:pt x="533037" y="501643"/>
                </a:lnTo>
                <a:lnTo>
                  <a:pt x="487919" y="519548"/>
                </a:lnTo>
                <a:lnTo>
                  <a:pt x="444368" y="538337"/>
                </a:lnTo>
                <a:lnTo>
                  <a:pt x="402448" y="557987"/>
                </a:lnTo>
                <a:lnTo>
                  <a:pt x="362221" y="578474"/>
                </a:lnTo>
                <a:lnTo>
                  <a:pt x="323750" y="599777"/>
                </a:lnTo>
                <a:lnTo>
                  <a:pt x="287100" y="621871"/>
                </a:lnTo>
                <a:lnTo>
                  <a:pt x="252332" y="644735"/>
                </a:lnTo>
                <a:lnTo>
                  <a:pt x="219510" y="668344"/>
                </a:lnTo>
                <a:lnTo>
                  <a:pt x="188697" y="692676"/>
                </a:lnTo>
                <a:lnTo>
                  <a:pt x="159956" y="717708"/>
                </a:lnTo>
                <a:lnTo>
                  <a:pt x="108942" y="769780"/>
                </a:lnTo>
                <a:lnTo>
                  <a:pt x="66974" y="824375"/>
                </a:lnTo>
                <a:lnTo>
                  <a:pt x="49540" y="852562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33300" y="3655112"/>
            <a:ext cx="175133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377190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Comic Sans MS"/>
                <a:cs typeface="Comic Sans MS"/>
              </a:rPr>
              <a:t>git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add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81450" y="5234087"/>
            <a:ext cx="1416685" cy="1185545"/>
          </a:xfrm>
          <a:custGeom>
            <a:avLst/>
            <a:gdLst/>
            <a:ahLst/>
            <a:cxnLst/>
            <a:rect l="l" t="t" r="r" b="b"/>
            <a:pathLst>
              <a:path w="1416684" h="1185545">
                <a:moveTo>
                  <a:pt x="1269338" y="654037"/>
                </a:moveTo>
                <a:lnTo>
                  <a:pt x="354149" y="654037"/>
                </a:lnTo>
                <a:lnTo>
                  <a:pt x="418169" y="645393"/>
                </a:lnTo>
                <a:lnTo>
                  <a:pt x="480783" y="635416"/>
                </a:lnTo>
                <a:lnTo>
                  <a:pt x="541931" y="624144"/>
                </a:lnTo>
                <a:lnTo>
                  <a:pt x="601550" y="611616"/>
                </a:lnTo>
                <a:lnTo>
                  <a:pt x="659580" y="597868"/>
                </a:lnTo>
                <a:lnTo>
                  <a:pt x="715960" y="582939"/>
                </a:lnTo>
                <a:lnTo>
                  <a:pt x="770629" y="566866"/>
                </a:lnTo>
                <a:lnTo>
                  <a:pt x="823525" y="549686"/>
                </a:lnTo>
                <a:lnTo>
                  <a:pt x="874587" y="531437"/>
                </a:lnTo>
                <a:lnTo>
                  <a:pt x="923754" y="512158"/>
                </a:lnTo>
                <a:lnTo>
                  <a:pt x="970966" y="491885"/>
                </a:lnTo>
                <a:lnTo>
                  <a:pt x="1016160" y="470656"/>
                </a:lnTo>
                <a:lnTo>
                  <a:pt x="1059276" y="448509"/>
                </a:lnTo>
                <a:lnTo>
                  <a:pt x="1100253" y="425482"/>
                </a:lnTo>
                <a:lnTo>
                  <a:pt x="1139029" y="401611"/>
                </a:lnTo>
                <a:lnTo>
                  <a:pt x="1175544" y="376936"/>
                </a:lnTo>
                <a:lnTo>
                  <a:pt x="1209736" y="351492"/>
                </a:lnTo>
                <a:lnTo>
                  <a:pt x="1241543" y="325319"/>
                </a:lnTo>
                <a:lnTo>
                  <a:pt x="1270906" y="298453"/>
                </a:lnTo>
                <a:lnTo>
                  <a:pt x="1297762" y="270933"/>
                </a:lnTo>
                <a:lnTo>
                  <a:pt x="1343712" y="214079"/>
                </a:lnTo>
                <a:lnTo>
                  <a:pt x="1378902" y="155058"/>
                </a:lnTo>
                <a:lnTo>
                  <a:pt x="1402845" y="94170"/>
                </a:lnTo>
                <a:lnTo>
                  <a:pt x="1415051" y="31718"/>
                </a:lnTo>
                <a:lnTo>
                  <a:pt x="1416599" y="0"/>
                </a:lnTo>
                <a:lnTo>
                  <a:pt x="1416599" y="354149"/>
                </a:lnTo>
                <a:lnTo>
                  <a:pt x="1410446" y="417271"/>
                </a:lnTo>
                <a:lnTo>
                  <a:pt x="1392310" y="478979"/>
                </a:lnTo>
                <a:lnTo>
                  <a:pt x="1362682" y="538970"/>
                </a:lnTo>
                <a:lnTo>
                  <a:pt x="1322051" y="596946"/>
                </a:lnTo>
                <a:lnTo>
                  <a:pt x="1270906" y="652603"/>
                </a:lnTo>
                <a:lnTo>
                  <a:pt x="1269338" y="654037"/>
                </a:lnTo>
                <a:close/>
              </a:path>
              <a:path w="1416684" h="1185545">
                <a:moveTo>
                  <a:pt x="354149" y="1185262"/>
                </a:moveTo>
                <a:lnTo>
                  <a:pt x="0" y="852562"/>
                </a:lnTo>
                <a:lnTo>
                  <a:pt x="354149" y="476962"/>
                </a:lnTo>
                <a:lnTo>
                  <a:pt x="354149" y="654037"/>
                </a:lnTo>
                <a:lnTo>
                  <a:pt x="1269338" y="654037"/>
                </a:lnTo>
                <a:lnTo>
                  <a:pt x="1209736" y="705642"/>
                </a:lnTo>
                <a:lnTo>
                  <a:pt x="1175544" y="731086"/>
                </a:lnTo>
                <a:lnTo>
                  <a:pt x="1139029" y="755761"/>
                </a:lnTo>
                <a:lnTo>
                  <a:pt x="1100253" y="779632"/>
                </a:lnTo>
                <a:lnTo>
                  <a:pt x="1059276" y="802659"/>
                </a:lnTo>
                <a:lnTo>
                  <a:pt x="1016160" y="824806"/>
                </a:lnTo>
                <a:lnTo>
                  <a:pt x="970966" y="846035"/>
                </a:lnTo>
                <a:lnTo>
                  <a:pt x="923754" y="866308"/>
                </a:lnTo>
                <a:lnTo>
                  <a:pt x="874587" y="885587"/>
                </a:lnTo>
                <a:lnTo>
                  <a:pt x="823525" y="903836"/>
                </a:lnTo>
                <a:lnTo>
                  <a:pt x="770629" y="921016"/>
                </a:lnTo>
                <a:lnTo>
                  <a:pt x="715960" y="937089"/>
                </a:lnTo>
                <a:lnTo>
                  <a:pt x="659580" y="952018"/>
                </a:lnTo>
                <a:lnTo>
                  <a:pt x="601550" y="965766"/>
                </a:lnTo>
                <a:lnTo>
                  <a:pt x="541931" y="978294"/>
                </a:lnTo>
                <a:lnTo>
                  <a:pt x="480783" y="989566"/>
                </a:lnTo>
                <a:lnTo>
                  <a:pt x="418169" y="999543"/>
                </a:lnTo>
                <a:lnTo>
                  <a:pt x="354149" y="1008187"/>
                </a:lnTo>
                <a:lnTo>
                  <a:pt x="354149" y="1185262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1450" y="4558600"/>
            <a:ext cx="1416685" cy="852805"/>
          </a:xfrm>
          <a:custGeom>
            <a:avLst/>
            <a:gdLst/>
            <a:ahLst/>
            <a:cxnLst/>
            <a:rect l="l" t="t" r="r" b="b"/>
            <a:pathLst>
              <a:path w="1416684" h="852804">
                <a:moveTo>
                  <a:pt x="1367059" y="852562"/>
                </a:moveTo>
                <a:lnTo>
                  <a:pt x="1329803" y="796774"/>
                </a:lnTo>
                <a:lnTo>
                  <a:pt x="1283249" y="743417"/>
                </a:lnTo>
                <a:lnTo>
                  <a:pt x="1227902" y="692676"/>
                </a:lnTo>
                <a:lnTo>
                  <a:pt x="1197089" y="668344"/>
                </a:lnTo>
                <a:lnTo>
                  <a:pt x="1164267" y="644735"/>
                </a:lnTo>
                <a:lnTo>
                  <a:pt x="1129499" y="621871"/>
                </a:lnTo>
                <a:lnTo>
                  <a:pt x="1092849" y="599777"/>
                </a:lnTo>
                <a:lnTo>
                  <a:pt x="1054378" y="578474"/>
                </a:lnTo>
                <a:lnTo>
                  <a:pt x="1014151" y="557987"/>
                </a:lnTo>
                <a:lnTo>
                  <a:pt x="972231" y="538337"/>
                </a:lnTo>
                <a:lnTo>
                  <a:pt x="928680" y="519548"/>
                </a:lnTo>
                <a:lnTo>
                  <a:pt x="883562" y="501643"/>
                </a:lnTo>
                <a:lnTo>
                  <a:pt x="836939" y="484645"/>
                </a:lnTo>
                <a:lnTo>
                  <a:pt x="788876" y="468577"/>
                </a:lnTo>
                <a:lnTo>
                  <a:pt x="739434" y="453462"/>
                </a:lnTo>
                <a:lnTo>
                  <a:pt x="688678" y="439323"/>
                </a:lnTo>
                <a:lnTo>
                  <a:pt x="636669" y="426183"/>
                </a:lnTo>
                <a:lnTo>
                  <a:pt x="583472" y="414065"/>
                </a:lnTo>
                <a:lnTo>
                  <a:pt x="529149" y="402991"/>
                </a:lnTo>
                <a:lnTo>
                  <a:pt x="473764" y="392986"/>
                </a:lnTo>
                <a:lnTo>
                  <a:pt x="417379" y="384071"/>
                </a:lnTo>
                <a:lnTo>
                  <a:pt x="360058" y="376271"/>
                </a:lnTo>
                <a:lnTo>
                  <a:pt x="301863" y="369607"/>
                </a:lnTo>
                <a:lnTo>
                  <a:pt x="242858" y="364104"/>
                </a:lnTo>
                <a:lnTo>
                  <a:pt x="183107" y="359783"/>
                </a:lnTo>
                <a:lnTo>
                  <a:pt x="122671" y="356669"/>
                </a:lnTo>
                <a:lnTo>
                  <a:pt x="61614" y="354783"/>
                </a:lnTo>
                <a:lnTo>
                  <a:pt x="0" y="354149"/>
                </a:lnTo>
                <a:lnTo>
                  <a:pt x="0" y="0"/>
                </a:lnTo>
                <a:lnTo>
                  <a:pt x="57403" y="553"/>
                </a:lnTo>
                <a:lnTo>
                  <a:pt x="114459" y="2205"/>
                </a:lnTo>
                <a:lnTo>
                  <a:pt x="171109" y="4940"/>
                </a:lnTo>
                <a:lnTo>
                  <a:pt x="227291" y="8744"/>
                </a:lnTo>
                <a:lnTo>
                  <a:pt x="282945" y="13603"/>
                </a:lnTo>
                <a:lnTo>
                  <a:pt x="338011" y="19503"/>
                </a:lnTo>
                <a:lnTo>
                  <a:pt x="392427" y="26430"/>
                </a:lnTo>
                <a:lnTo>
                  <a:pt x="446133" y="34368"/>
                </a:lnTo>
                <a:lnTo>
                  <a:pt x="499068" y="43305"/>
                </a:lnTo>
                <a:lnTo>
                  <a:pt x="551173" y="53225"/>
                </a:lnTo>
                <a:lnTo>
                  <a:pt x="602386" y="64114"/>
                </a:lnTo>
                <a:lnTo>
                  <a:pt x="652647" y="75959"/>
                </a:lnTo>
                <a:lnTo>
                  <a:pt x="701895" y="88744"/>
                </a:lnTo>
                <a:lnTo>
                  <a:pt x="750070" y="102456"/>
                </a:lnTo>
                <a:lnTo>
                  <a:pt x="797111" y="117080"/>
                </a:lnTo>
                <a:lnTo>
                  <a:pt x="842957" y="132602"/>
                </a:lnTo>
                <a:lnTo>
                  <a:pt x="887548" y="149008"/>
                </a:lnTo>
                <a:lnTo>
                  <a:pt x="930824" y="166283"/>
                </a:lnTo>
                <a:lnTo>
                  <a:pt x="972723" y="184413"/>
                </a:lnTo>
                <a:lnTo>
                  <a:pt x="1013186" y="203384"/>
                </a:lnTo>
                <a:lnTo>
                  <a:pt x="1052151" y="223182"/>
                </a:lnTo>
                <a:lnTo>
                  <a:pt x="1089558" y="243792"/>
                </a:lnTo>
                <a:lnTo>
                  <a:pt x="1125347" y="265199"/>
                </a:lnTo>
                <a:lnTo>
                  <a:pt x="1176561" y="299277"/>
                </a:lnTo>
                <a:lnTo>
                  <a:pt x="1222965" y="334575"/>
                </a:lnTo>
                <a:lnTo>
                  <a:pt x="1264510" y="370978"/>
                </a:lnTo>
                <a:lnTo>
                  <a:pt x="1301150" y="408373"/>
                </a:lnTo>
                <a:lnTo>
                  <a:pt x="1332839" y="446645"/>
                </a:lnTo>
                <a:lnTo>
                  <a:pt x="1359529" y="485681"/>
                </a:lnTo>
                <a:lnTo>
                  <a:pt x="1381174" y="525367"/>
                </a:lnTo>
                <a:lnTo>
                  <a:pt x="1397726" y="565588"/>
                </a:lnTo>
                <a:lnTo>
                  <a:pt x="1409138" y="606231"/>
                </a:lnTo>
                <a:lnTo>
                  <a:pt x="1415364" y="647182"/>
                </a:lnTo>
                <a:lnTo>
                  <a:pt x="1416357" y="688326"/>
                </a:lnTo>
                <a:lnTo>
                  <a:pt x="1412070" y="729551"/>
                </a:lnTo>
                <a:lnTo>
                  <a:pt x="1402456" y="770741"/>
                </a:lnTo>
                <a:lnTo>
                  <a:pt x="1387468" y="811782"/>
                </a:lnTo>
                <a:lnTo>
                  <a:pt x="1367059" y="8525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1450" y="4558600"/>
            <a:ext cx="1416685" cy="1861185"/>
          </a:xfrm>
          <a:custGeom>
            <a:avLst/>
            <a:gdLst/>
            <a:ahLst/>
            <a:cxnLst/>
            <a:rect l="l" t="t" r="r" b="b"/>
            <a:pathLst>
              <a:path w="1416684" h="1861185">
                <a:moveTo>
                  <a:pt x="1416599" y="675487"/>
                </a:moveTo>
                <a:lnTo>
                  <a:pt x="1415051" y="707206"/>
                </a:lnTo>
                <a:lnTo>
                  <a:pt x="1410446" y="738609"/>
                </a:lnTo>
                <a:lnTo>
                  <a:pt x="1392310" y="800316"/>
                </a:lnTo>
                <a:lnTo>
                  <a:pt x="1362682" y="860308"/>
                </a:lnTo>
                <a:lnTo>
                  <a:pt x="1322051" y="918283"/>
                </a:lnTo>
                <a:lnTo>
                  <a:pt x="1270906" y="973941"/>
                </a:lnTo>
                <a:lnTo>
                  <a:pt x="1241543" y="1000806"/>
                </a:lnTo>
                <a:lnTo>
                  <a:pt x="1209736" y="1026980"/>
                </a:lnTo>
                <a:lnTo>
                  <a:pt x="1175544" y="1052423"/>
                </a:lnTo>
                <a:lnTo>
                  <a:pt x="1139029" y="1077099"/>
                </a:lnTo>
                <a:lnTo>
                  <a:pt x="1100253" y="1100969"/>
                </a:lnTo>
                <a:lnTo>
                  <a:pt x="1059276" y="1123997"/>
                </a:lnTo>
                <a:lnTo>
                  <a:pt x="1016160" y="1146144"/>
                </a:lnTo>
                <a:lnTo>
                  <a:pt x="970966" y="1167372"/>
                </a:lnTo>
                <a:lnTo>
                  <a:pt x="923754" y="1187645"/>
                </a:lnTo>
                <a:lnTo>
                  <a:pt x="874587" y="1206925"/>
                </a:lnTo>
                <a:lnTo>
                  <a:pt x="823525" y="1225173"/>
                </a:lnTo>
                <a:lnTo>
                  <a:pt x="770629" y="1242353"/>
                </a:lnTo>
                <a:lnTo>
                  <a:pt x="715960" y="1258426"/>
                </a:lnTo>
                <a:lnTo>
                  <a:pt x="659580" y="1273356"/>
                </a:lnTo>
                <a:lnTo>
                  <a:pt x="601550" y="1287103"/>
                </a:lnTo>
                <a:lnTo>
                  <a:pt x="541931" y="1299632"/>
                </a:lnTo>
                <a:lnTo>
                  <a:pt x="480783" y="1310903"/>
                </a:lnTo>
                <a:lnTo>
                  <a:pt x="418169" y="1320880"/>
                </a:lnTo>
                <a:lnTo>
                  <a:pt x="354149" y="1329525"/>
                </a:lnTo>
                <a:lnTo>
                  <a:pt x="354149" y="1152450"/>
                </a:lnTo>
                <a:lnTo>
                  <a:pt x="0" y="1528049"/>
                </a:lnTo>
                <a:lnTo>
                  <a:pt x="354149" y="1860750"/>
                </a:lnTo>
                <a:lnTo>
                  <a:pt x="354149" y="1683675"/>
                </a:lnTo>
                <a:lnTo>
                  <a:pt x="418169" y="1675030"/>
                </a:lnTo>
                <a:lnTo>
                  <a:pt x="480783" y="1665053"/>
                </a:lnTo>
                <a:lnTo>
                  <a:pt x="541931" y="1653782"/>
                </a:lnTo>
                <a:lnTo>
                  <a:pt x="601550" y="1641253"/>
                </a:lnTo>
                <a:lnTo>
                  <a:pt x="659580" y="1627506"/>
                </a:lnTo>
                <a:lnTo>
                  <a:pt x="715960" y="1612576"/>
                </a:lnTo>
                <a:lnTo>
                  <a:pt x="770629" y="1596503"/>
                </a:lnTo>
                <a:lnTo>
                  <a:pt x="823525" y="1579323"/>
                </a:lnTo>
                <a:lnTo>
                  <a:pt x="874587" y="1561075"/>
                </a:lnTo>
                <a:lnTo>
                  <a:pt x="923754" y="1541795"/>
                </a:lnTo>
                <a:lnTo>
                  <a:pt x="970966" y="1521522"/>
                </a:lnTo>
                <a:lnTo>
                  <a:pt x="1016160" y="1500294"/>
                </a:lnTo>
                <a:lnTo>
                  <a:pt x="1059276" y="1478147"/>
                </a:lnTo>
                <a:lnTo>
                  <a:pt x="1100253" y="1455119"/>
                </a:lnTo>
                <a:lnTo>
                  <a:pt x="1139029" y="1431249"/>
                </a:lnTo>
                <a:lnTo>
                  <a:pt x="1175544" y="1406573"/>
                </a:lnTo>
                <a:lnTo>
                  <a:pt x="1209736" y="1381130"/>
                </a:lnTo>
                <a:lnTo>
                  <a:pt x="1241543" y="1354956"/>
                </a:lnTo>
                <a:lnTo>
                  <a:pt x="1270906" y="1328091"/>
                </a:lnTo>
                <a:lnTo>
                  <a:pt x="1297762" y="1300571"/>
                </a:lnTo>
                <a:lnTo>
                  <a:pt x="1343712" y="1243716"/>
                </a:lnTo>
                <a:lnTo>
                  <a:pt x="1378902" y="1184695"/>
                </a:lnTo>
                <a:lnTo>
                  <a:pt x="1402845" y="1123808"/>
                </a:lnTo>
                <a:lnTo>
                  <a:pt x="1415051" y="1061356"/>
                </a:lnTo>
                <a:lnTo>
                  <a:pt x="1416599" y="1029637"/>
                </a:lnTo>
                <a:lnTo>
                  <a:pt x="1416599" y="675487"/>
                </a:lnTo>
                <a:lnTo>
                  <a:pt x="1411117" y="615646"/>
                </a:lnTo>
                <a:lnTo>
                  <a:pt x="1394976" y="557264"/>
                </a:lnTo>
                <a:lnTo>
                  <a:pt x="1368638" y="500559"/>
                </a:lnTo>
                <a:lnTo>
                  <a:pt x="1332563" y="445751"/>
                </a:lnTo>
                <a:lnTo>
                  <a:pt x="1287211" y="393060"/>
                </a:lnTo>
                <a:lnTo>
                  <a:pt x="1233045" y="342705"/>
                </a:lnTo>
                <a:lnTo>
                  <a:pt x="1202799" y="318473"/>
                </a:lnTo>
                <a:lnTo>
                  <a:pt x="1170523" y="294907"/>
                </a:lnTo>
                <a:lnTo>
                  <a:pt x="1136273" y="272035"/>
                </a:lnTo>
                <a:lnTo>
                  <a:pt x="1100107" y="249885"/>
                </a:lnTo>
                <a:lnTo>
                  <a:pt x="1062082" y="228483"/>
                </a:lnTo>
                <a:lnTo>
                  <a:pt x="1022257" y="207858"/>
                </a:lnTo>
                <a:lnTo>
                  <a:pt x="980688" y="188037"/>
                </a:lnTo>
                <a:lnTo>
                  <a:pt x="937434" y="169047"/>
                </a:lnTo>
                <a:lnTo>
                  <a:pt x="892552" y="150915"/>
                </a:lnTo>
                <a:lnTo>
                  <a:pt x="846099" y="133670"/>
                </a:lnTo>
                <a:lnTo>
                  <a:pt x="798133" y="117338"/>
                </a:lnTo>
                <a:lnTo>
                  <a:pt x="748712" y="101947"/>
                </a:lnTo>
                <a:lnTo>
                  <a:pt x="697893" y="87525"/>
                </a:lnTo>
                <a:lnTo>
                  <a:pt x="645734" y="74099"/>
                </a:lnTo>
                <a:lnTo>
                  <a:pt x="592292" y="61697"/>
                </a:lnTo>
                <a:lnTo>
                  <a:pt x="537626" y="50345"/>
                </a:lnTo>
                <a:lnTo>
                  <a:pt x="481792" y="40071"/>
                </a:lnTo>
                <a:lnTo>
                  <a:pt x="424848" y="30904"/>
                </a:lnTo>
                <a:lnTo>
                  <a:pt x="366851" y="22869"/>
                </a:lnTo>
                <a:lnTo>
                  <a:pt x="307860" y="15996"/>
                </a:lnTo>
                <a:lnTo>
                  <a:pt x="247932" y="10310"/>
                </a:lnTo>
                <a:lnTo>
                  <a:pt x="187124" y="5841"/>
                </a:lnTo>
                <a:lnTo>
                  <a:pt x="125495" y="2614"/>
                </a:lnTo>
                <a:lnTo>
                  <a:pt x="63100" y="658"/>
                </a:lnTo>
                <a:lnTo>
                  <a:pt x="0" y="0"/>
                </a:lnTo>
                <a:lnTo>
                  <a:pt x="0" y="354149"/>
                </a:lnTo>
                <a:lnTo>
                  <a:pt x="61614" y="354783"/>
                </a:lnTo>
                <a:lnTo>
                  <a:pt x="122671" y="356669"/>
                </a:lnTo>
                <a:lnTo>
                  <a:pt x="183107" y="359783"/>
                </a:lnTo>
                <a:lnTo>
                  <a:pt x="242858" y="364104"/>
                </a:lnTo>
                <a:lnTo>
                  <a:pt x="301863" y="369607"/>
                </a:lnTo>
                <a:lnTo>
                  <a:pt x="360058" y="376271"/>
                </a:lnTo>
                <a:lnTo>
                  <a:pt x="417379" y="384071"/>
                </a:lnTo>
                <a:lnTo>
                  <a:pt x="473764" y="392986"/>
                </a:lnTo>
                <a:lnTo>
                  <a:pt x="529149" y="402991"/>
                </a:lnTo>
                <a:lnTo>
                  <a:pt x="583472" y="414065"/>
                </a:lnTo>
                <a:lnTo>
                  <a:pt x="636669" y="426183"/>
                </a:lnTo>
                <a:lnTo>
                  <a:pt x="688678" y="439323"/>
                </a:lnTo>
                <a:lnTo>
                  <a:pt x="739434" y="453462"/>
                </a:lnTo>
                <a:lnTo>
                  <a:pt x="788876" y="468577"/>
                </a:lnTo>
                <a:lnTo>
                  <a:pt x="836939" y="484645"/>
                </a:lnTo>
                <a:lnTo>
                  <a:pt x="883562" y="501643"/>
                </a:lnTo>
                <a:lnTo>
                  <a:pt x="928680" y="519548"/>
                </a:lnTo>
                <a:lnTo>
                  <a:pt x="972231" y="538337"/>
                </a:lnTo>
                <a:lnTo>
                  <a:pt x="1014151" y="557987"/>
                </a:lnTo>
                <a:lnTo>
                  <a:pt x="1054378" y="578474"/>
                </a:lnTo>
                <a:lnTo>
                  <a:pt x="1092849" y="599777"/>
                </a:lnTo>
                <a:lnTo>
                  <a:pt x="1129499" y="621871"/>
                </a:lnTo>
                <a:lnTo>
                  <a:pt x="1164267" y="644735"/>
                </a:lnTo>
                <a:lnTo>
                  <a:pt x="1197089" y="668344"/>
                </a:lnTo>
                <a:lnTo>
                  <a:pt x="1227902" y="692676"/>
                </a:lnTo>
                <a:lnTo>
                  <a:pt x="1256643" y="717708"/>
                </a:lnTo>
                <a:lnTo>
                  <a:pt x="1307657" y="769780"/>
                </a:lnTo>
                <a:lnTo>
                  <a:pt x="1349625" y="824375"/>
                </a:lnTo>
                <a:lnTo>
                  <a:pt x="1367059" y="852562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82399" y="5082675"/>
            <a:ext cx="242189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459740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Comic Sans MS"/>
                <a:cs typeface="Comic Sans MS"/>
              </a:rPr>
              <a:t>git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commit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368" y="399621"/>
            <a:ext cx="1929764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80" dirty="0"/>
              <a:t> </a:t>
            </a:r>
            <a:r>
              <a:rPr dirty="0"/>
              <a:t>diff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1562562"/>
            <a:ext cx="8575040" cy="2511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indent="-444500">
              <a:lnSpc>
                <a:spcPct val="100000"/>
              </a:lnSpc>
              <a:spcBef>
                <a:spcPts val="110"/>
              </a:spcBef>
              <a:buChar char="●"/>
              <a:tabLst>
                <a:tab pos="469265" algn="l"/>
                <a:tab pos="4699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Displays the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change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was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introduced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15"/>
              </a:spcBef>
            </a:pPr>
            <a:r>
              <a:rPr sz="2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Useful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flag:</a:t>
            </a:r>
            <a:endParaRPr sz="2800">
              <a:latin typeface="Arial"/>
              <a:cs typeface="Arial"/>
            </a:endParaRPr>
          </a:p>
          <a:p>
            <a:pPr marL="469900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69265" algn="l"/>
                <a:tab pos="469900" algn="l"/>
              </a:tabLst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--cached: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Displays the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change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was added using “git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add”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7885" y="399621"/>
            <a:ext cx="288353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git</a:t>
            </a:r>
            <a:r>
              <a:rPr spc="-90" dirty="0"/>
              <a:t> </a:t>
            </a:r>
            <a:r>
              <a:rPr spc="10" dirty="0"/>
              <a:t>status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476837"/>
            <a:ext cx="9036050" cy="1054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Displays the file names that has been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modified,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added  and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untracked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5825" marR="5080" indent="-873760">
              <a:lnSpc>
                <a:spcPct val="120500"/>
              </a:lnSpc>
              <a:spcBef>
                <a:spcPts val="95"/>
              </a:spcBef>
            </a:pPr>
            <a:r>
              <a:rPr dirty="0"/>
              <a:t>Bonus</a:t>
            </a:r>
            <a:r>
              <a:rPr spc="-65" dirty="0"/>
              <a:t> </a:t>
            </a:r>
            <a:r>
              <a:rPr spc="10" dirty="0"/>
              <a:t>command:  </a:t>
            </a:r>
            <a:r>
              <a:rPr spc="5" dirty="0"/>
              <a:t>git</a:t>
            </a:r>
            <a:r>
              <a:rPr spc="-15" dirty="0"/>
              <a:t> </a:t>
            </a:r>
            <a:r>
              <a:rPr spc="10" dirty="0"/>
              <a:t>checkout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2536187"/>
            <a:ext cx="8166100" cy="1054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Checking out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commit makes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 entire working  directory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match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commit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9999" cy="761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47133" y="1939099"/>
            <a:ext cx="3039110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250" spc="-10" dirty="0">
                <a:solidFill>
                  <a:srgbClr val="FFFFFF"/>
                </a:solidFill>
                <a:latin typeface="Arial"/>
                <a:cs typeface="Arial"/>
              </a:rPr>
              <a:t>Q&amp;A</a:t>
            </a:r>
            <a:endParaRPr sz="1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9999" cy="761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94224" y="479991"/>
            <a:ext cx="3966845" cy="798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210"/>
              </a:lnSpc>
            </a:pPr>
            <a:r>
              <a:rPr sz="5600" spc="5" dirty="0">
                <a:solidFill>
                  <a:srgbClr val="FFFFFF"/>
                </a:solidFill>
                <a:latin typeface="Arial"/>
                <a:cs typeface="Arial"/>
              </a:rPr>
              <a:t>Cheat</a:t>
            </a:r>
            <a:r>
              <a:rPr sz="5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00" dirty="0">
                <a:solidFill>
                  <a:srgbClr val="FFFFFF"/>
                </a:solidFill>
                <a:latin typeface="Arial"/>
                <a:cs typeface="Arial"/>
              </a:rPr>
              <a:t>Sheet</a:t>
            </a:r>
            <a:endParaRPr sz="5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818" y="399621"/>
            <a:ext cx="335915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Use</a:t>
            </a:r>
            <a:r>
              <a:rPr spc="-80" dirty="0"/>
              <a:t> </a:t>
            </a:r>
            <a:r>
              <a:rPr spc="10" dirty="0"/>
              <a:t>cases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2840625"/>
            <a:ext cx="9786349" cy="2268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818" y="399621"/>
            <a:ext cx="335915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Use</a:t>
            </a:r>
            <a:r>
              <a:rPr spc="-80" dirty="0"/>
              <a:t> </a:t>
            </a:r>
            <a:r>
              <a:rPr spc="10" dirty="0"/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1562562"/>
            <a:ext cx="9325610" cy="3025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Consider </a:t>
            </a:r>
            <a:r>
              <a:rPr sz="2800" b="1" spc="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scenario:</a:t>
            </a:r>
            <a:endParaRPr sz="2800">
              <a:latin typeface="Arial"/>
              <a:cs typeface="Arial"/>
            </a:endParaRPr>
          </a:p>
          <a:p>
            <a:pPr marL="469900" marR="361315" indent="-444500">
              <a:lnSpc>
                <a:spcPct val="120500"/>
              </a:lnSpc>
              <a:spcBef>
                <a:spcPts val="2025"/>
              </a:spcBef>
              <a:buChar char="●"/>
              <a:tabLst>
                <a:tab pos="469265" algn="l"/>
                <a:tab pos="4699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 have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homework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submission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Matam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 today  and the assignment is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ready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submission</a:t>
            </a:r>
            <a:endParaRPr sz="2800">
              <a:latin typeface="Arial"/>
              <a:cs typeface="Arial"/>
            </a:endParaRPr>
          </a:p>
          <a:p>
            <a:pPr marL="469900" marR="5080" indent="-444500">
              <a:lnSpc>
                <a:spcPct val="120500"/>
              </a:lnSpc>
              <a:spcBef>
                <a:spcPts val="2030"/>
              </a:spcBef>
              <a:buChar char="●"/>
              <a:tabLst>
                <a:tab pos="469265" algn="l"/>
                <a:tab pos="4699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While testing it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discovered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minor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bug and decided  to fix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818" y="399621"/>
            <a:ext cx="335915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Use</a:t>
            </a:r>
            <a:r>
              <a:rPr spc="-80" dirty="0"/>
              <a:t> </a:t>
            </a:r>
            <a:r>
              <a:rPr spc="10" dirty="0"/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476837"/>
            <a:ext cx="8859520" cy="311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attempting to do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so, you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accidentally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changed a 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working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 got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yourself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mess</a:t>
            </a:r>
            <a:endParaRPr sz="2800">
              <a:latin typeface="Arial"/>
              <a:cs typeface="Arial"/>
            </a:endParaRPr>
          </a:p>
          <a:p>
            <a:pPr marL="456565" marR="203200" indent="-444500">
              <a:lnSpc>
                <a:spcPct val="120500"/>
              </a:lnSpc>
              <a:spcBef>
                <a:spcPts val="2030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 no longer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remember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what was and what wasn’t  there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It is 23:58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PM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9999" cy="761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1015" y="694851"/>
            <a:ext cx="8078470" cy="4381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15"/>
              </a:lnSpc>
            </a:pP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Now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you realize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000" b="1" spc="-5" dirty="0">
                <a:solidFill>
                  <a:srgbClr val="E06666"/>
                </a:solidFill>
                <a:latin typeface="Arial"/>
                <a:cs typeface="Arial"/>
              </a:rPr>
              <a:t>CTRL </a:t>
            </a:r>
            <a:r>
              <a:rPr sz="3000" b="1" dirty="0">
                <a:solidFill>
                  <a:srgbClr val="E06666"/>
                </a:solidFill>
                <a:latin typeface="Arial"/>
                <a:cs typeface="Arial"/>
              </a:rPr>
              <a:t>+ Z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won’t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solve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6538" y="1247301"/>
            <a:ext cx="1567180" cy="4381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15"/>
              </a:lnSpc>
            </a:pP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1342" y="399621"/>
            <a:ext cx="375094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What is</a:t>
            </a:r>
            <a:r>
              <a:rPr spc="-100" dirty="0"/>
              <a:t> </a:t>
            </a:r>
            <a:r>
              <a:rPr spc="5" dirty="0"/>
              <a:t>git?</a:t>
            </a:r>
          </a:p>
        </p:txBody>
      </p:sp>
      <p:sp>
        <p:nvSpPr>
          <p:cNvPr id="3" name="object 3"/>
          <p:cNvSpPr/>
          <p:nvPr/>
        </p:nvSpPr>
        <p:spPr>
          <a:xfrm>
            <a:off x="3203872" y="2094009"/>
            <a:ext cx="3752325" cy="343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1342" y="399621"/>
            <a:ext cx="375094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What is</a:t>
            </a:r>
            <a:r>
              <a:rPr spc="-100" dirty="0"/>
              <a:t> </a:t>
            </a:r>
            <a:r>
              <a:rPr spc="5" dirty="0"/>
              <a:t>git?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590" y="2147108"/>
            <a:ext cx="8702675" cy="311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565" marR="24765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Open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source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 originally developed in 2005 by  Linus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Torvalds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690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command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utility</a:t>
            </a:r>
            <a:endParaRPr sz="2800">
              <a:latin typeface="Arial"/>
              <a:cs typeface="Arial"/>
            </a:endParaRPr>
          </a:p>
          <a:p>
            <a:pPr marL="456565" marR="5080" indent="-444500">
              <a:lnSpc>
                <a:spcPct val="120500"/>
              </a:lnSpc>
              <a:spcBef>
                <a:spcPts val="5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imagine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git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something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sits on top of 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file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system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manipulates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files.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690"/>
              </a:spcBef>
              <a:buChar char="●"/>
              <a:tabLst>
                <a:tab pos="456565" algn="l"/>
                <a:tab pos="457200" algn="l"/>
              </a:tabLst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distributed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version control system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E06666"/>
                </a:solidFill>
                <a:latin typeface="Arial"/>
                <a:cs typeface="Arial"/>
              </a:rPr>
              <a:t>DCVS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6637" y="5527725"/>
            <a:ext cx="3646724" cy="2020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6A5A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709</Words>
  <Application>Microsoft Macintosh PowerPoint</Application>
  <PresentationFormat>Custom</PresentationFormat>
  <Paragraphs>119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Comic Sans MS</vt:lpstr>
      <vt:lpstr>Times New Roman</vt:lpstr>
      <vt:lpstr>Office Theme</vt:lpstr>
      <vt:lpstr>Introduction to</vt:lpstr>
      <vt:lpstr>Why git is useful?</vt:lpstr>
      <vt:lpstr>Use cases</vt:lpstr>
      <vt:lpstr>Use cases</vt:lpstr>
      <vt:lpstr>Use cases</vt:lpstr>
      <vt:lpstr>Use cases</vt:lpstr>
      <vt:lpstr>PowerPoint Presentation</vt:lpstr>
      <vt:lpstr>What is git?</vt:lpstr>
      <vt:lpstr>What is git?</vt:lpstr>
      <vt:lpstr>What is “distributed version  control system” ?</vt:lpstr>
      <vt:lpstr>A brief history</vt:lpstr>
      <vt:lpstr>Demo</vt:lpstr>
      <vt:lpstr>git</vt:lpstr>
      <vt:lpstr>git repository</vt:lpstr>
      <vt:lpstr>git repository</vt:lpstr>
      <vt:lpstr>Commit</vt:lpstr>
      <vt:lpstr>Commit</vt:lpstr>
      <vt:lpstr>Github</vt:lpstr>
      <vt:lpstr>Github</vt:lpstr>
      <vt:lpstr>git workflow</vt:lpstr>
      <vt:lpstr>The three steps of git</vt:lpstr>
      <vt:lpstr>Let’s create a commit</vt:lpstr>
      <vt:lpstr>git commands</vt:lpstr>
      <vt:lpstr>git commands</vt:lpstr>
      <vt:lpstr>git commands</vt:lpstr>
      <vt:lpstr>git init</vt:lpstr>
      <vt:lpstr>git clone</vt:lpstr>
      <vt:lpstr>PowerPoint Presentation</vt:lpstr>
      <vt:lpstr>git add</vt:lpstr>
      <vt:lpstr>git commit</vt:lpstr>
      <vt:lpstr>git diff</vt:lpstr>
      <vt:lpstr>git status</vt:lpstr>
      <vt:lpstr>Bonus command:  git checkout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</dc:title>
  <cp:lastModifiedBy>Microsoft Office User</cp:lastModifiedBy>
  <cp:revision>1</cp:revision>
  <dcterms:created xsi:type="dcterms:W3CDTF">2020-05-04T04:08:01Z</dcterms:created>
  <dcterms:modified xsi:type="dcterms:W3CDTF">2020-05-04T04:10:22Z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